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ACBF7-61A3-4861-A09B-CFDA02467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0FF4F-8D1C-41C2-862F-0EC9EE34A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14E27-EF75-4719-9C0B-BD6DA7F2C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F6967-2728-4374-BF86-80A4DDCD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B72704-9AE8-412C-98D3-E4C846B3F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47BAD-106A-437B-B4A9-396CE1444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2CAEC-DD6C-4C72-BC41-7DDD52073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9588A-E913-42B3-9FEF-F8A53ED78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75CEB-E820-445A-B95A-4DB0A987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6F502-A4BE-4929-BCFA-4764EE17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239C5-AEE2-4490-9A1B-4A1F3181D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3003024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护理理论考试分析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考生答题情况分析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护理理论考试中存在的问题与对策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评估考生对护理理论知识的掌握程度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为考生提供一个展示自身专业素养的机会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检验考生临床思维和问题解决能力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选拔优秀护理人才，提高护理服务质量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基础护理理论知识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涉及内外妇儿等各科护理知识，以及常见疾病的护理措施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临床护理理论知识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要求考生运用所学知识分析解决实际临床问题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包括护理学基础、护理程序、护患沟通等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考查考生对护理伦理、职业操守及法律法规的理解和遵守情况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主要考查考生对基础理论知识的掌握程度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闭卷考试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开卷考试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实操考试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允许考生查阅资料，主要检验考生运用理论知识解决实际问题的能力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要求考生在模拟或真实环境中完成护理操作，评估其实际操作技能和应变能力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平均分：通过对所有考生的答题情况进行统计，计算出平均分，以评估考试的难易程度。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平均分反映的是整体考生的答题水平，如果平均分较高，说明试题难度较低，反之则说明试题难度较高。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及格率：根据预先设定的及格分数线，计算达到及格分数线的考生所占比例。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及格率是评价考试质量的重要指标之一，反映了考生的整体掌握情况。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及格率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优秀率：根据预先设定的优秀分数线，计算达到优秀分数线的考生所占比例。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优秀率反映了考生中的高分群体比例，是评价考生优秀程度的重要指标。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https://d.book118.com/425230030241011043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2024-09-05T17:00:47.257</cp:lastPrinted>
  <dcterms:created xsi:type="dcterms:W3CDTF">2024-09-05T09:00:47Z</dcterms:created>
  <dcterms:modified xsi:type="dcterms:W3CDTF">2024-09-05T09:00:49Z</dcterms:modified>
</cp:coreProperties>
</file>