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BE666-00AF-4AFE-899E-772F6B02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92226-2862-4EBF-886D-3E4A7D224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0BA2F-C6BF-42A5-8D32-35A450E9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94F9C-2764-45F2-9506-21D82F90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24C82-5D4F-4BDD-9F4A-B85E8B40E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987F6-BF06-446C-827D-22119C927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98B94-51BA-4715-AAD1-2CECD881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95F01-8A04-44D9-887A-31F67A9B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0307F-3652-4CC5-8D2F-47E4D862E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E8FB9-3B96-4E82-AEBC-D1B6A7ED0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3ACC9-A36F-41F6-8295-0EA12F38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02230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三管六不演讲稿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三管六不原则解析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三管六不原则的实践意义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如何践行三管六不原则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详细阐述三管六不原则的核心内容。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三管六不原则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强调三管六不原则在现实生活和工作中的重要意义。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分析当前社会背景下，三管六不原则的实际应用价值。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明确本次演讲旨在提高大家对三管六不原则的认识和理解，引导大家自觉遵守这一原则。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三管六不原则的内涵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深入剖析三管六不原则的具体含义及其涵盖的方面。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三管六不原则的实践应用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通过实际案例，展示三管六不原则在各个领域中的具体应用。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三管六不原则解析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保持文明用语，尊重他人，避免使用粗俗、侮辱性的语言。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不说脏话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不说谎话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不乱说话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诚实守信，言行一致，不编造谎言欺骗他人。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在合适的场合发表合适的言论，避免散播谣言、挑拨是非。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管好自己的嘴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保持公共环境整洁，不乱扔垃圾、废弃物。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不乱扔东西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爱护公共财物，不随意损坏、涂鸦、污染公共设施。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不搞破坏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遵守法律法规，不参与任何违法犯罪活动。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不做违法事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管好自己的手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遵守交通规则，按照交通信号指示行走，不冒险穿越马路。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不闯红灯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远离不良场所，不进入网吧、游戏厅等未成年人不宜进入的场所。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不进网吧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在公共场所保持安静有序，不随意跑动、打闹。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不乱跑动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管好自己的腿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三管六不原则的实践意义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https://d.book118.com/425230223043011034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2024-08-29T14:49:40.932</cp:lastPrinted>
  <dcterms:created xsi:type="dcterms:W3CDTF">2024-08-29T06:49:40Z</dcterms:created>
  <dcterms:modified xsi:type="dcterms:W3CDTF">2024-08-29T06:49:43Z</dcterms:modified>
</cp:coreProperties>
</file>