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D65DF-9332-4263-9612-19BF07DA7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E77F6-1F58-45EF-94CD-E04D6F478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42821-8FD7-49A2-9633-316C5420A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917B1-B3B2-4283-AE00-1DEE0237C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63748-7296-4917-97B6-6DA92C27D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13A4E-081A-4F39-A060-00EACCD97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AB44D-B9F0-4182-BA41-C278804A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EAAD5-5FF2-4FFC-AD9E-9969EEF21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643FE-22F2-4C96-97A2-E1EC51E1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7B06-28B7-4A51-B694-EE51655F7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55A53-1F20-48EE-805D-E0EF963AE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31202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老年人的生理和心理特点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老年护理的基本技能和方法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老年常见疾病的护理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老年护理的伦理和社会责任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老年护理的目标是提高老年人的生活质量，维护老年人的尊严和权益，促进老年人的身心健康。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老年护理是对老年人进行全面照顾，包括日常生活照顾、医疗保健、心理和社会支持等方面的服务。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随着人口老龄化的加剧，老年护理的需求越来越大，老年护理对于满足老年人基本生活需求、提高生活质量、维护尊严和权益等方面具有重要意义。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老年护理能够减轻家庭负担，提高老年人的生活质量和幸福感，对于社会稳定和发展也具有积极意义。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老年护理的目标包括提高老年人的生活质量和健康水平，维护老年人的尊严和权益，促进老年人的身心健康。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老年护理的原则包括全面性、个体化、专业化和人性化等，要求对老年人进行全面照顾，根据个体需求制定个性化方案，提供专业化的服务，注重人文关怀和情感支持。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老年人的生理和心理特点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随着年龄的增长，老年人的身体机能逐渐下降，包括肌肉萎缩、关节僵硬、心血管系统功能减弱等。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身体机能下降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08" r="9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老年人的感知能力，如视觉、听觉、味觉等逐渐下降，对周围环境的感知不如年轻时敏锐。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老年人的免疫系统功能减弱，对疾病的抵抗力降低，容易感染疾病。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872" b="238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62" b="20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记忆力减退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老年人可能会出现记忆力减退的情况，表现为记不住新事物、回忆困难等。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情绪波动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老年人可能会出现情绪波动的情况，如易怒、焦虑、抑郁等。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兴趣爱好改变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随着年龄的增长，老年人的兴趣爱好可能会发生变化，如对过去的事物更加怀念，对新事物接受度降低。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随着退休和年龄增长，老年人的社会角色逐渐从职业人士转变为退休人士，社会地位和角色发生变化。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08" b="2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社会角色转变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随着子女的成长和独立，老年人在家庭中的角色也逐渐发生变化，可能从照顾者转变为被照顾者。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家庭角色转变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随着工作和社交圈子的变化，老年人的社交圈子也可能发生变化，需要重新建立和维护社交关系。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社交圈子变化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老年人的社会角色和家庭角色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老年护理的基本技能和方法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https://d.book118.com/425231202131011123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2024-09-27T05:09:29.786</cp:lastPrinted>
  <dcterms:created xsi:type="dcterms:W3CDTF">2024-09-26T21:09:29Z</dcterms:created>
  <dcterms:modified xsi:type="dcterms:W3CDTF">2024-09-26T21:09:31Z</dcterms:modified>
</cp:coreProperties>
</file>