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9F8F9-0CD6-4B8F-A073-C20F39B4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65889-B803-4E5E-8642-B197EBE9E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2550A-B56B-4ADB-A66F-9EEF0C8F6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82A9C-ADEC-4D55-8724-E521EA45C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4F601-51AB-47FE-96F2-0D749041C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512B1-2B81-4DEB-B07E-E7F81723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82729-70B5-4F0D-A0AC-D87E6DB7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FA0B8-6CB4-4C0D-9CD9-0F5446F0C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890BE-D0C4-4513-A956-FCA9B371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B98A6-3175-45B7-A7FF-FCCBBA9D7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89421-86CA-4C6D-9DF3-C966A9BB9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33021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护士进修对患者安全的影响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护士进修内容与方式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护士进修对患者安全的影响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护士进修在提升患者安全中的实践案例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护士是医疗团队中不可或缺的一员，对于患者的安全和医疗质量有着至关重要的作用。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822" r="982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577" r="11577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随着医疗技术的不断发展和医疗需求的不断提高，护士的专业素养和技能水平也需要不断提升。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护士进修是提升护士专业素养和技能水平的重要途径，对于保障患者安全和提高医疗质量具有重要意义。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提高护士的专业素养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通过进修学习，护士可以不断更新自己的专业知识，提高临床思维和判断能力，更好地应对各种复杂的医疗问题。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增强护士的团队协作能力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进修学习可以让护士更好地了解医疗团队中其他成员的角色和职责，提高团队协作能力，共同为患者提供优质的医疗服务。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提升护士的技能水平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进修过程中，护士可以接触到先进的医疗设备和技术，学习新的操作技能和方法，提高自己的实践能力和技术水平。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促进护士的职业发展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通过进修学习，护士可以获得更多的职业发展机会和空间，提升自己的职业地位和影响力，为未来的职业发展打下坚实的基础。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护士进修内容与方式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深入学习医学、护理学理论知识，提高临床操作技能，如静脉输液、心肺复苏等。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患者安全文化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培养护士对患者安全问题的重视程度，学习如何预防和应对医疗差错和不良事件。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提升护士与患者、家属及医疗团队的沟通技巧，加强团队协作能力。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法律法规与伦理道德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加强护士对医疗法律法规、伦理道德规范的认知，提高依法执业意识。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医院定期组织内部培训、学术讲座等，为护士提供学习交流的平台。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护士通过参与临床查房、病例讨论等方式，将理论知识与实际操作相结合。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利用在线课程、远程教育等资源进行自主学习，灵活安排学习时间。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网络学习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选派优秀护士到上级医院或专业机构进行短期或长期进修，引进先进理念和技术。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外出进修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794" r="1779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护士进修对患者安全的影响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833" b="38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学习和掌握最新的医疗知识和技术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通过进修学习，护士可以不断更新自己的专业知识，掌握最新的医疗技术和护理方法，从而能够更准确地评估患者的病情，提供更安全有效的护理措施。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提高临床操作技能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进修过程中，护士会接受更为系统和专业的临床操作技能培训，包括各种注射、采血、急救技能等，从而能够更熟练地完成各项护理操作，减少操作失误和并发症的发生。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增强病情观察和判断能力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通过进修学习，护士可以更加敏锐地观察患者的病情变化，及时发现潜在的安全隐患，采取相应的护理措施，确保患者的安全。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进修过程中，护士会接受职业道德教育，明确自己的职业责任和使命，从而更加珍视患者的生命和健康，积极履行护理职责。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强化职业道德教育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通过学习和实践，护士可以更加深刻地认识到医疗护理工作中存在的风险和不确定性，从而时刻保持警惕，积极防范和应对各种安全风险。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进修过程中，护士会与其他医护人员一起学习和交流，共同解决临床问题，从而培养团队协作精神，更好地保障患者的安全。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增强护士的责任心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通过进修学习，护士可以了解和学习先进的护理工作流程和管理方法，结合实际情况对现有的护理工作流程进行改进和完善，提高工作效率和质量。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优化后的护理工作流程可以更加规范、合理地安排各项护理工作，减少护理差错和事故的发生，保障患者的安全。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减少护理差错和事故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优化后的护理工作流程可以更加关注患者的需求和感受，提供更加人性化、个性化的护理服务，从而提高患者满意度和信任度。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优化护理工作流程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https://d.book118.com/425233021103011121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2024-09-24T05:22:43.159</cp:lastPrinted>
  <dcterms:created xsi:type="dcterms:W3CDTF">2024-09-23T21:22:43Z</dcterms:created>
  <dcterms:modified xsi:type="dcterms:W3CDTF">2024-09-23T21:22:45Z</dcterms:modified>
</cp:coreProperties>
</file>