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EB82A-A72B-4CB8-8E91-781BB7E6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5B02F-3F14-4DFB-95D4-DFB1CAD7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31C06-B271-4C50-BF8A-80CEEA32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D9F43-131C-436F-9950-FCC70449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9A316-0999-4F5F-904C-805A2E0E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136B3-8301-4603-8FAA-71558B20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5D85B-4DDE-439A-9D97-9B6A521C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00A7D-24B1-4E5A-AA6D-4B2EBC49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1587F-DB3E-4324-86C8-ECFF15E5F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B21B-07D3-49FD-8AB4-D5AD6DC5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6F6D9-67B7-4885-85FA-3573C5B4D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33042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网络危害类型及特点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风险控制策略与技术手段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法律法规遵守与合规性检查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危害多样性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1" r="1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57" b="535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19" b="1971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随着互联网的普及和深入应用，网络危害问题日益突出，对个人、组织和社会造成严重影响。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网络危害形式多样，包括网络犯罪、网络暴力、网络欺诈、网络谣言等，给受害者带来不同程度的伤害。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通过风险控制，可以有效预防和减少网络危害的发生，保护个人信息安全，维护社会稳定和公共安全。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通过识别和评估网络危害风险，采取相应的控制措施，可以有效预防危害的发生。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预防危害发生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对于已经发生的网络危害，风险控制可以迅速响应，减少损失和影响。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083" b="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风险控制是网络安全管理的重要组成部分，通过不断完善风险控制措施，可以提升整体网络安全水平。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提升网络安全水平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网络危害类型及特点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恶意软件与病毒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一种能够自我复制并传播的恶意软件，通常附着在其他程序上。病毒可以破坏文件、占用系统资源、窃取信息或干扰计算机的正常运行。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指任何故意设计来损害计算机、服务器、客户端或网络的软件。这些软件可能通过电子邮件、下载的文件或恶意网站传播，用于窃取信息、破坏数据或占用系统资源。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一种通过伪造信任网站或电子邮件，诱骗用户输入敏感信息（如密码、信用卡信息）的攻击方式。钓鱼攻击通常利用社交工程技巧，使用户误认为是合法的请求。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指未经授权获取并使用他人个人信息的行为。这些信息可能包括姓名、地址、社会安全号码、信用卡信息等。身份盗窃者可能会利用这些信息进行欺诈活动或非法交易。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50" r="19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钓鱼攻击与身份盗窃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拒绝服务攻击（DoS）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指通过向目标计算机或网络发送大量无效或过载的请求，使其无法提供正常服务。DoS攻击可能导致目标系统崩溃或无法响应合法请求。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分布式拒绝服务攻击（DDoS）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一种更强大的DoS攻击，利用多个来源同时向目标发送大量请求。DDoS攻击通过分散流量来源，使防御更加困难。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拒绝服务攻击与分布式拒绝服务攻击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42" r="29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一种恶意软件，通过加密用户文件并索要赎金以解密文件。勒索软件通常通过电子邮件附件、恶意网站或漏洞利用传播，对用户数据造成严重威胁。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指未经授权访问、披露或使用敏感数据的行为。数据泄露可能涉及个人信息、公司机密、客户数据等，对受害者造成严重的财务和声誉损失。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勒索软件与数据泄露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86" b="18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943" b="22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风险识别途径及工具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威胁情报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通过收集、分析和传播有关网络威胁、攻击者、漏洞和恶意软件的信息，帮助组织识别潜在的网络危害。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通过对网络系统和应用程序进行详细检查，发现其中存在的安全漏洞和弱点。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利用专门的工具和系统监控网络流量和用户行为，以便及时发现异常和潜在攻击。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风险计算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确定需要保护的资产，如数据、系统、网络等，并评估其重要性和价值。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分析可能对资产造成危害的威胁，包括攻击者、恶意软件、漏洞等。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综合考虑资产价值、威胁和脆弱性等因素，计算网络危害的风险值。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评估资产中存在的安全漏洞和弱点，以及这些漏洞被利用的可能性。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https://d.book118.com/425233304221011100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2024-09-08T13:56:27.040</cp:lastPrinted>
  <dcterms:created xsi:type="dcterms:W3CDTF">2024-09-08T05:56:27Z</dcterms:created>
  <dcterms:modified xsi:type="dcterms:W3CDTF">2024-09-08T05:56:29Z</dcterms:modified>
</cp:coreProperties>
</file>