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7C5A0-FFD8-4662-8A1E-479CB3161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1081B-AF07-487A-8BBB-F32DAA4BC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311F3D-5C3A-42B3-A7D1-ABF7B89FC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B5C0BC-3388-4182-9DD6-E356818738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3B0D31-71FD-4D10-85D8-E5A92F922E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B7E231-478F-4076-8807-B1BA16BFA5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2E161C-144B-4C4E-B78E-0A6E5D4D2E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F5AB7-3451-49A1-A5A8-9BDB3A190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3C1A5F-215B-49D9-B513-1B1C246714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7F26D-D277-4DAD-A25A-8EDC17DFC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B14DD-0777-408B-AEB2-F257CE06B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341132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构建质量安全体系保障工业卓越品质引领行业高质量发展</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2024-01-24</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质量安全体系构建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工业卓越品质保障</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行业高质量发展引领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质量安全体系与工业卓越品质关联分析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行业高质量发展路径探讨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提升工业产品质量水平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通过构建质量安全体系，确保工业产品在设计、生产、销售等各环节达到高标准的质量要求，提升产品的整体品质和市场竞争力。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促进行业高质量发展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引领行业向高质量、高效率、高附加值的方向发展，推动产业结构优化升级，实现可持续发展。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保障消费者权益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通过严格的质量监管和认证制度，确保消费者购买到安全、可靠、优质的产品，维护消费者权益。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案例分析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选取具有代表性的企业或行业案例，深入分析其在质量安全体系建设、工业品质提升和行业高质量发展方面的具体做法和取得的成果。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质量安全体系构建</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介绍质量安全体系的基本框架、主要内容和实施步骤，包括质量管理体系、质量监管体系、质量认证体系等方面。</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工业品质提升实践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分享企业在提升工业品质方面的实践经验，包括产品设计优化、生产工艺改进、供应链管理等方面的具体措施和成效。</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行业高质量发展探索</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探讨行业高质量发展的内涵、目标和路径，分析当前行业面临的挑战和机遇，提出推动行业高质量发展的政策建议。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质量安全体系构建</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质量安全体系概述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质量安全体系是指企业为保障产品质量和安全而建立的一套完整的管理体系，包括质量策划、质量控制、质量保证和质量改进等方面。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质量安全体系是企业实现卓越品质、提高市场竞争力的重要手段，也是保障消费者权益、促进行业高质量发展的基础。</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质量安全体系应始终关注顾客需求和期望，确保产品质量和安全符合顾客要求。</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以顾客为中心</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过程管理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质量安全体系需要全员参与，每个员工都应认识到自己在质量安全中的责任和作用。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质量安全体系应注重过程管理，通过对每个环节的严格控制和监督，确保产品质量和安全。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质量安全体系应不断追求改进，通过持续改进提高产品质量和安全水平，满足不断变化的市场需求。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质量安全体系构建原则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建立质量安全组织</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企业应建立专门的质量安全组织，负责质量安全体系的规划、实施和监督。</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实施质量安全控制</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企业应通过严格的质量控制和质量保证措施，确保产品质量和安全符合标准要求。</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进行质量安全监督</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企业应建立有效的质量安全监督机制，对质量安全体系的运行情况进行定期监督和评估，及时发现和解决问题。</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明确质量安全目标</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企业应明确质量安全目标，并将其与企业的战略目标相结合，确保质量安全目标与企业发展方向一致。</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制定质量安全标准</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企业应制定符合国家和行业标准的质量安全标准，确保产品质量和安全符合法律法规要求。</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开展质量安全培训</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企业应定期开展质量安全培训，提高员工的质量意识和安全意识，确保员工能够熟练掌握质量安全相关知识和技能。</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质量安全体系构建步骤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工业卓越品质保障</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品质管理概述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品质管理的定义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品质管理是一种系统性的方法，旨在确保产品或服务满足或超过客户的期望和需求。它包括质量控制、质量保证和质量改进等方面。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品质管理的重要性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品质管理是工业制造的核心竞争力，它能够提高生产效率、降低成本、增强客户满意度，从而为企业赢得市场份额和竞争优势。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国际标准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国际标准化组织（ISO）制定了一系列关于品质管理的国际标准，如ISO 9001质量管理体系、ISO 14001环境管理体系和ISO 45001职业健康安全管理体系等。这些标准为企业提供了品质管理的框架和指导。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行业标准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不同行业根据自身特点和发展需求，制定了相应的品质管理标准。例如，汽车行业的TS16949标准、医疗器械行业的ISO 13485标准等。这些标准针对行业特点，对品质管理提出了更具体的要求。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企业标准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企业在遵循国际标准和行业标准的基础上，根据自身实际情况和发展战略，可以制定更为严格的品质管理企业标准。这些标准体现了企业的核心竞争力和品牌价值。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工业卓越品质标准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完善质量管理体系</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企业应建立完善的质量管理体系，包括质量方针、质量目标、质量策划、质量控制、质量保证和质量改进等方面，确保全员参与、全面覆盖、全程控制。</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提升员工素质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企业应加强对员工的培训和教育，提高员工的品质意识和技能水平。同时，建立完善的激励机制，鼓励员工积极参与品质改进和创新活动。</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持续改进创新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企业应不断追求品质改进和创新，采用先进的质量管理方法和技术手段，提高产品质量和生产效率。同时，积极关注市场动态和客户需求变化，及时调整产品结构和品质策略。</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强化过程控制</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企业应对生产过程中的关键工序和特殊过程进行严格控制，确保产品质量的一致性和稳定性。同时，加强对供应商的管理和评估，确保原材料和外购件的质量可靠。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工业卓越品质保障措施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行业高质量发展引领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高质量发展是指在保持经济稳定增长的同时，实现经济结构优化、创新驱动、绿色低碳、人民共享的发展。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高质量发展定义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高质量发展是适应新时代要求的发展方式，是建设现代化经济体系的必由之路，有助于提高国家竞争力和人民福祉。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高质量发展重要性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高质量发展概述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https://d.book118.com/425234113200011102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2024-09-11T11:32:24.712</cp:lastPrinted>
  <dcterms:created xsi:type="dcterms:W3CDTF">2024-09-11T03:32:24Z</dcterms:created>
  <dcterms:modified xsi:type="dcterms:W3CDTF">2024-09-11T03:32:26Z</dcterms:modified>
</cp:coreProperties>
</file>