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4F5F7-4F18-4BDE-BCC1-B8A04121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1AA66-20BE-43BA-BD45-80A5159D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FE270-9704-45DB-82ED-B378FE1D3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62E8C-7EF0-4999-8A0C-F5DB3AA1E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D51CD-3570-4FC9-8381-6A15C2BE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49AAE7-F93A-4D8D-9218-01A13C30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2DECE-C50D-41E7-A772-078881E6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56957-3FA5-49C7-B029-05D9185F6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6847D-FEEA-4425-AC91-FD38A53D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05888-5DF3-4CAD-B5CE-EBE396029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CD336-C7C9-4658-B1E9-ADA4E1135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34321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打工暑期实践总结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通过打工实践，提升自我沟通、协作、解决问题等能力，为未来的职业发展打下基础。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赚取生活费用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通过暑期打工，赚取一定的生活费用，减轻家庭的经济负担。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通过实践，了解社会的运作方式和职场文化，增加对社会的认知和理解。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2023年7月1日至2023年8月31日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某知名连锁快餐店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负责接待顾客，解答疑问，提供产品信息和售后服务。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积极推销产品，达成个人和团队销售目标。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保持店铺整洁，陈列商品，确保良好的购物环境。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整理仪容仪表，检查店铺设施，准备营业。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营业前准备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热情接待顾客，了解需求，提供合适的产品建议。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接待顾客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详细介绍产品特点、功能和使用方法，激发顾客购买欲望。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产品介绍与推销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耐心解答顾客疑问，处理价格、质量等方面的异议。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处理异议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协助顾客完成产品选择，办理付款手续。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达成交易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提供退换货、维修等售后服务，维护顾客关系。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在暑期实践期间，成功达成个人销售目标，为店铺带来稳定收益。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通过优质服务和专业解答，提高了顾客满意度和忠诚度。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与同事保持良好的沟通和协作，共同完成团队任务。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通过实践锻炼了自己的沟通能力、销售技巧和解决问题的能力，为未来的职业发展奠定了基础。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通过实践，我掌握了一些实用的工作技能，如文件整理、会议记录、邮件沟通等。这些技能不仅在学校中有用，在未来的职业生涯中也将发挥重要作用。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在打工过程中，我深刻体会到了时间管理的重要性。通过合理安排工作时间和休息时间，我逐渐学会了如何高效利用时间，提高了工作效率。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在团队中，我学会了如何与同事协作，共同完成任务。通过沟通和协调，我们共同解决了许多问题，也让我更加明白了团队协作的重要性。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63" b="77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人际交往能力增强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与同事相处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在打工期间，我与同事们建立了良好的关系。通过与他们交流，我不仅了解了他们的工作和生活，还学会了如何与不同性格的人相处。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与上级沟通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与上级沟通是一项重要的技能。通过实践，我学会了如何与上级有效沟通，表达自己的观点和想法，并听取他们的意见和建议。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在打工过程中，我也有机会与客户交流。通过与他们沟通，我了解了他们的需求和想法，也学会了如何与客户建立良好的关系。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在打工期间，我遇到了一些挑战和压力。通过面对这些困难，我逐渐学会了如何应对压力和挑战，增强了抗压能力。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抗压能力增强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通过打工实践，我逐渐发现了自己的优点和长处。在工作中取得的成绩也让我更加自信，相信自己能够胜任更多的任务和挑战。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在实践中，我遇到了各种各样的人和情况。通过与不同的人相处和应对不同的情况，我逐渐提高了自己的适应能力和应变能力。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适应能力提高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https://d.book118.com/425234321333011114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2024-09-22T06:15:53.544</cp:lastPrinted>
  <dcterms:created xsi:type="dcterms:W3CDTF">2024-09-21T22:15:53Z</dcterms:created>
  <dcterms:modified xsi:type="dcterms:W3CDTF">2024-09-21T22:15:55Z</dcterms:modified>
</cp:coreProperties>
</file>