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A89983-9AD1-46B9-8CD6-547F85700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BB6F55-8ABC-45B8-8D5F-3477053BD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EE523C-6D01-4A3D-A8FA-3A5E0688B3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846E37-1603-4673-8702-FEF354DEDD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8596FE-72C9-4133-A186-16AA1CDD62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F3A467-B909-486E-8B9B-CC4D96B906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F185BF-D776-4156-8254-B74BA46F6C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6F02F8-9E82-4B3C-A7C4-500806A996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285D0B-CB38-4F12-A8CC-F39DA573D2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6FC73A-AFD6-4C29-A1D9-B602F63B7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B66400-CD5F-4F42-87A9-D76DD250C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40040222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人工器官与器官移植的伦理考虑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人工器官技术发展与现状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器官移植技术发展与现状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人工器官与器官移植伦理问题探讨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案例分析：典型国家/地区政策法规比较及启示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结论与建议：构建符合我国国情伦理规范体系</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人工器官与器官移植技术的发展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随着医学科技的进步，人工器官与器官移植技术日益成熟，为许多患者带来了生的希望。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伦理问题的凸显</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然而，这些技术也带来了一系列伦理问题，如生命价值、人体尊严、资源分配等，亟待深入探讨。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如何界定人工器官与移植器官的生命价值？它们是否具有与人类器官同等的地位？</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生命价值</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如何评估人工器官与器官移植技术的安全性？如何防范潜在的技术风险？</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技术安全与风险</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在器官移植过程中，如何确保供体和受体的尊严得到尊重？是否存在侵犯人体尊严的风险？</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人体尊严</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在器官短缺的情况下，如何公平、合理地分配器官资源？是否存在优先权的问题？</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资源分配</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如何确保供体和受体在充分知情的情况下做出决策？他们的自主权如何得到保障？</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知情同意</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伦理问题概述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人工器官技术发展与现状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15" b="28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48" b="664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人工器官技术发展历程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早期探索阶段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20世纪初至中期，医学界开始探索使用人工材料替代或辅助人体器官功能的可能性，如人工心脏瓣膜、人工肾等。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技术突破阶段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20世纪60-70年代，随着生物医学工程技术的快速发展，人工器官技术取得重大突破，如可穿戴人工心脏、人工肝等。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临床应用阶段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20世纪80年代至今，多种人工器官成功应用于临床治疗，如人工心脏、人工肺、人工胰脏等，挽救了大量患者生命。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77" r="3147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当前人工器官技术已相对成熟，部分器官如人工心脏、人工肾等已实现商业化应用，且性能不断提升。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技术水平</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然而，仍存在诸多挑战，如生物相容性问题、血栓形成、感染风险等，需进一步研究和改进。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面临挑战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当前技术水平及挑战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个性化定制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生物化方向</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多器官联合移植</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智能化发展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随着3D打印技术的发展，未来有望实现人工器官的个性化定制，以满足不同患者的需求。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研发能够同时替代多个器官功能的人工器官系统，提高患者生存质量。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通过引入生物活性物质和细胞，提高人工器官的生物相容性和生理功能，使其更接近自然器官。</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结合人工智能和机器学习技术，实现人工器官的智能化监控和管理，提高治疗效果和患者安全性。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器官移植技术发展与现状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20世纪初至中期，医学界开始尝试进行器官移植实验，但由于技术不成熟和免疫排斥等问题，成功率极低。</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早期探索阶段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20世纪60年代至80年代，随着免疫学、外科学和移植技术的发展，器官移植逐渐走向成熟，成功率显著提高。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技术突破阶段</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20世纪90年代至今，器官移植已成为一种常规治疗手段，广泛应用于临床，挽救了大量患者的生命。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临床应用阶段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器官移植技术发展历程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现代器官移植技术已经相当成熟，包括手术技巧、免疫抑制剂的应用以及术后护理等方面都取得了显著进步。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尽管技术成熟，但器官移植仍面临供体短缺、免疫排斥反应、术后并发症以及高昂的医疗费用等挑战。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当前技术水平及挑战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面临的挑战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技术水平</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26" r="21826"/>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随着生物工程技术的不断发展，未来有望通过培养人体细胞或组织工程方法生产出可用于移植的器官，从而解决供体短缺问题。</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生物工程技术的应用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通过深入研究免疫系统的机制，未来可能发现新的方法诱导患者对移植器官的免疫耐受，降低免疫排斥反应的发生率。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免疫耐受的诱导</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随着精准医疗和基因编辑技术的发展，未来器官移植可能实现个性化定制，根据患者的基因型和疾病特点选择最合适的移植方案。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个性化医疗的实现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人工器官与器官移植伦理问题探讨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https://d.book118.com/425240040222011102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2024-09-11T14:49:32.618</cp:lastPrinted>
  <dcterms:created xsi:type="dcterms:W3CDTF">2024-09-11T06:49:32Z</dcterms:created>
  <dcterms:modified xsi:type="dcterms:W3CDTF">2024-09-11T06:49:34Z</dcterms:modified>
</cp:coreProperties>
</file>