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58CCA5-4D72-4930-8FF8-F3B6DDBDD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51338-DFF6-4B64-B5D2-D24924CF4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9F719C-B88F-4BF9-A77D-F95B4D9D5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031C72-4982-4D21-85B7-BD83F16D3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DD67C0-9B75-49D7-8F18-587D04E35C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A7AE9C-560C-46C7-AE6E-65C4A7C97F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62873B-B5CA-447B-850A-9C0AB262F6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DAA9CB-60F2-493A-84CC-1F2BC1B53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C7687B-20BB-4EAF-B1B6-52008475FA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54E7D-96D4-4F02-A6DD-B80438B31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9F1EB7-D916-44C1-BAB6-754A58397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402342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新型影像技术在骨盆骨折并发症诊断中的应用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骨盆骨折并发症背景介绍
 新型影像技术概述
 影像技术在骨盆骨折诊断中的应用
 骨盆骨折并发症的影像学表现
 新型影像技术的优势与局限性
 影像技术对骨盆骨折治疗的影响
 未来发展趋势与挑战
 结论与展望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骨盆骨折并发症背景介绍</a:t>
            </a:r>
          </a:p>
        </p:txBody>
      </p:sp>
      <p:sp>
        <p:nvSpPr>
          <p:cNvPr id="3" name="Subtitle 2"/>
          <p:cNvSpPr>
            <a:spLocks noGrp="1"/>
          </p:cNvSpPr>
          <p:nvPr>
            <p:ph type="subTitle" idx="1"/>
          </p:nvPr>
        </p:nvSpPr>
        <p:spPr/>
        <p:txBody>
          <a:bodyPr/>
          <a:lstStyle/>
          <a:p>
            <a:r>
              <a:t>新型影像技术在骨盆骨折并发症诊断中的应用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骨盆骨折并发症背景介绍</a:t>
            </a:r>
          </a:p>
        </p:txBody>
      </p:sp>
      <p:sp>
        <p:nvSpPr>
          <p:cNvPr id="3" name="Text Placeholder 2"/>
          <p:cNvSpPr>
            <a:spLocks noGrp="1"/>
          </p:cNvSpPr>
          <p:nvPr>
            <p:ph type="body" idx="1"/>
          </p:nvPr>
        </p:nvSpPr>
        <p:spPr/>
        <p:txBody>
          <a:bodyPr/>
          <a:lstStyle/>
          <a:p>
            <a:r>
              <a:t>【骨盆骨折并发症背景介绍】：</a:t>
            </a:r>
          </a:p>
        </p:txBody>
      </p:sp>
      <p:sp>
        <p:nvSpPr>
          <p:cNvPr id="4" name="Content Placeholder 3"/>
          <p:cNvSpPr>
            <a:spLocks noGrp="1"/>
          </p:cNvSpPr>
          <p:nvPr>
            <p:ph sz="half" idx="2"/>
          </p:nvPr>
        </p:nvSpPr>
        <p:spPr/>
        <p:txBody>
          <a:bodyPr/>
          <a:lstStyle/>
          <a:p>
            <a:r>
              <a:t>1.骨盆骨折是临床常见的严重创伤，由于其解剖位置特殊、伤情复杂以及相关器官多，往往会导致一系列的并发症。据统计，在所有骨盆骨折患者中，约有40%的患者会发生不同程度的并发症。</a:t>
            </a:r>
          </a:p>
          <a:p>
            <a:r>
              <a:t>2.这些并发症包括出血、感染、神经损伤、泌尿系统损伤、深静脉血栓形成和肺栓塞等，其中以出血和感染最为常见。严重的出血可能导致休克甚至死亡，而感染则会延长住院时间并增加治疗难度。</a:t>
            </a:r>
          </a:p>
          <a:p>
            <a:r>
              <a:t>3.早期诊断和及时处理骨盆骨折并发症对于改善患者预后具有重要意义。然而，传统的影像学检查方法如X线平片和CT扫描可能难以准确识别某些并发症，因此需要借助新型影像技术进行辅助诊断。</a:t>
            </a:r>
          </a:p>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1.2.3.,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新型影像技术概述</a:t>
            </a:r>
          </a:p>
        </p:txBody>
      </p:sp>
      <p:sp>
        <p:nvSpPr>
          <p:cNvPr id="3" name="Subtitle 2"/>
          <p:cNvSpPr>
            <a:spLocks noGrp="1"/>
          </p:cNvSpPr>
          <p:nvPr>
            <p:ph type="subTitle" idx="1"/>
          </p:nvPr>
        </p:nvSpPr>
        <p:spPr/>
        <p:txBody>
          <a:bodyPr/>
          <a:lstStyle/>
          <a:p>
            <a:r>
              <a:t>新型影像技术在骨盆骨折并发症诊断中的应用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新型影像技术概述</a:t>
            </a:r>
          </a:p>
        </p:txBody>
      </p:sp>
      <p:sp>
        <p:nvSpPr>
          <p:cNvPr id="3" name="Text Placeholder 2"/>
          <p:cNvSpPr>
            <a:spLocks noGrp="1"/>
          </p:cNvSpPr>
          <p:nvPr>
            <p:ph type="body" idx="1"/>
          </p:nvPr>
        </p:nvSpPr>
        <p:spPr/>
        <p:txBody>
          <a:bodyPr/>
          <a:lstStyle/>
          <a:p>
            <a:r>
              <a:t>新型影像技术的定义与分类</a:t>
            </a:r>
          </a:p>
        </p:txBody>
      </p:sp>
      <p:sp>
        <p:nvSpPr>
          <p:cNvPr id="4" name="Content Placeholder 3"/>
          <p:cNvSpPr>
            <a:spLocks noGrp="1"/>
          </p:cNvSpPr>
          <p:nvPr>
            <p:ph sz="half" idx="2"/>
          </p:nvPr>
        </p:nvSpPr>
        <p:spPr/>
        <p:txBody>
          <a:bodyPr/>
          <a:lstStyle/>
          <a:p>
            <a:r>
              <a:t>1.定义：新型影像技术是指近年来发展起来的，相较于传统医学成像技术在成像原理、图像质量和诊断效能等方面具有优势的影像诊断技术。</a:t>
            </a:r>
          </a:p>
          <a:p>
            <a:r>
              <a:t>2.分类：新型影像技术主要包括多模态影像（如磁共振波谱、扩散加权成像等）、分子影像（如PET/CT、SPECT/CT等）和功能性影像（如功能MRI、光学成像等）等。</a:t>
            </a:r>
          </a:p>
          <a:p/>
        </p:txBody>
      </p:sp>
      <p:sp>
        <p:nvSpPr>
          <p:cNvPr id="5" name="Text Placeholder 4"/>
          <p:cNvSpPr>
            <a:spLocks noGrp="1"/>
          </p:cNvSpPr>
          <p:nvPr>
            <p:ph type="body" idx="3"/>
          </p:nvPr>
        </p:nvSpPr>
        <p:spPr/>
        <p:txBody>
          <a:bodyPr/>
          <a:lstStyle/>
          <a:p>
            <a:r>
              <a:t>骨盆骨折并发症的特点与诊断挑战</a:t>
            </a:r>
          </a:p>
        </p:txBody>
      </p:sp>
      <p:sp>
        <p:nvSpPr>
          <p:cNvPr id="6" name="Content Placeholder 5"/>
          <p:cNvSpPr>
            <a:spLocks noGrp="1"/>
          </p:cNvSpPr>
          <p:nvPr>
            <p:ph sz="half" idx="4"/>
          </p:nvPr>
        </p:nvSpPr>
        <p:spPr/>
        <p:txBody>
          <a:bodyPr/>
          <a:lstStyle/>
          <a:p>
            <a:r>
              <a:t>1.特点：骨盆骨折并发症多样且复杂，包括感染、血管损伤、神经损伤、尿道损伤等。</a:t>
            </a:r>
          </a:p>
          <a:p>
            <a:r>
              <a:t>2.诊断挑战：传统的影像学检查方法（如X线平片、CT等）对某些并发症的识别能力有限，无法实现早期发现和准确评估。</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新型影像技术概述</a:t>
            </a:r>
          </a:p>
        </p:txBody>
      </p:sp>
      <p:sp>
        <p:nvSpPr>
          <p:cNvPr id="3" name="Text Placeholder 2"/>
          <p:cNvSpPr>
            <a:spLocks noGrp="1"/>
          </p:cNvSpPr>
          <p:nvPr>
            <p:ph type="body" idx="1"/>
          </p:nvPr>
        </p:nvSpPr>
        <p:spPr/>
        <p:txBody>
          <a:bodyPr/>
          <a:lstStyle/>
          <a:p>
            <a:r>
              <a:t>新型影像技术的优势</a:t>
            </a:r>
          </a:p>
        </p:txBody>
      </p:sp>
      <p:sp>
        <p:nvSpPr>
          <p:cNvPr id="4" name="Content Placeholder 3"/>
          <p:cNvSpPr>
            <a:spLocks noGrp="1"/>
          </p:cNvSpPr>
          <p:nvPr>
            <p:ph sz="half" idx="2"/>
          </p:nvPr>
        </p:nvSpPr>
        <p:spPr/>
        <p:txBody>
          <a:bodyPr/>
          <a:lstStyle/>
          <a:p>
            <a:r>
              <a:t>1.提高敏感性：新型影像技术可以提高对骨盆骨折并发症的检测敏感性和准确性。</a:t>
            </a:r>
          </a:p>
          <a:p>
            <a:r>
              <a:t>2.提供更多信息：新型影像技术能提供组织结构、代谢和功能等多方面的信息，有助于全面了解病变情况。</a:t>
            </a:r>
          </a:p>
          <a:p>
            <a:r>
              <a:t>3.改善治疗效果：新型影像技术有助于制定更加精确的治疗方案，改善患者预后。</a:t>
            </a:r>
          </a:p>
          <a:p/>
        </p:txBody>
      </p:sp>
      <p:sp>
        <p:nvSpPr>
          <p:cNvPr id="5" name="Text Placeholder 4"/>
          <p:cNvSpPr>
            <a:spLocks noGrp="1"/>
          </p:cNvSpPr>
          <p:nvPr>
            <p:ph type="body" idx="3"/>
          </p:nvPr>
        </p:nvSpPr>
        <p:spPr/>
        <p:txBody>
          <a:bodyPr/>
          <a:lstStyle/>
          <a:p>
            <a:r>
              <a:t>新型影像技术的具体应用</a:t>
            </a:r>
          </a:p>
        </p:txBody>
      </p:sp>
      <p:sp>
        <p:nvSpPr>
          <p:cNvPr id="6" name="Content Placeholder 5"/>
          <p:cNvSpPr>
            <a:spLocks noGrp="1"/>
          </p:cNvSpPr>
          <p:nvPr>
            <p:ph sz="half" idx="4"/>
          </p:nvPr>
        </p:nvSpPr>
        <p:spPr/>
        <p:txBody>
          <a:bodyPr/>
          <a:lstStyle/>
          <a:p>
            <a:r>
              <a:t>1.多模态影像：通过整合不同成像模式的信息，可以更准确地定位和鉴别各种并发症。</a:t>
            </a:r>
          </a:p>
          <a:p>
            <a:r>
              <a:t>2.分子影像：利用标记的放射性或荧光探针，可以直接显示骨盆骨折后的炎症、感染等病理过程。</a:t>
            </a:r>
          </a:p>
          <a:p>
            <a:r>
              <a:t>3.功能影像：通过分析血流动力学和代谢变化，可以及早发现并评价骨盆骨折并发症的发展趋势。</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新型影像技术概述</a:t>
            </a:r>
          </a:p>
        </p:txBody>
      </p:sp>
      <p:sp>
        <p:nvSpPr>
          <p:cNvPr id="3" name="Text Placeholder 2"/>
          <p:cNvSpPr>
            <a:spLocks noGrp="1"/>
          </p:cNvSpPr>
          <p:nvPr>
            <p:ph type="body" idx="1"/>
          </p:nvPr>
        </p:nvSpPr>
        <p:spPr/>
        <p:txBody>
          <a:bodyPr/>
          <a:lstStyle/>
          <a:p>
            <a:r>
              <a:t>新型影像技术的研究进展</a:t>
            </a:r>
          </a:p>
        </p:txBody>
      </p:sp>
      <p:sp>
        <p:nvSpPr>
          <p:cNvPr id="4" name="Content Placeholder 3"/>
          <p:cNvSpPr>
            <a:spLocks noGrp="1"/>
          </p:cNvSpPr>
          <p:nvPr>
            <p:ph sz="half" idx="2"/>
          </p:nvPr>
        </p:nvSpPr>
        <p:spPr/>
        <p:txBody>
          <a:bodyPr/>
          <a:lstStyle/>
          <a:p>
            <a:r>
              <a:t>1.技术创新：随着科技的进步，新型影像技术不断涌现，例如人工智能辅助阅片、光学相干断层扫描等。</a:t>
            </a:r>
          </a:p>
          <a:p>
            <a:r>
              <a:t>2.临床研究：越来越多的临床研究表明，新型影像技术在骨盆骨折并发症诊断中具有很大的潜力。</a:t>
            </a:r>
          </a:p>
          <a:p/>
        </p:txBody>
      </p:sp>
      <p:sp>
        <p:nvSpPr>
          <p:cNvPr id="5" name="Text Placeholder 4"/>
          <p:cNvSpPr>
            <a:spLocks noGrp="1"/>
          </p:cNvSpPr>
          <p:nvPr>
            <p:ph type="body" idx="3"/>
          </p:nvPr>
        </p:nvSpPr>
        <p:spPr/>
        <p:txBody>
          <a:bodyPr/>
          <a:lstStyle/>
          <a:p>
            <a:r>
              <a:t>新型影像技术的未来发展</a:t>
            </a:r>
          </a:p>
        </p:txBody>
      </p:sp>
      <p:sp>
        <p:nvSpPr>
          <p:cNvPr id="6" name="Content Placeholder 5"/>
          <p:cNvSpPr>
            <a:spLocks noGrp="1"/>
          </p:cNvSpPr>
          <p:nvPr>
            <p:ph sz="half" idx="4"/>
          </p:nvPr>
        </p:nvSpPr>
        <p:spPr/>
        <p:txBody>
          <a:bodyPr/>
          <a:lstStyle/>
          <a:p>
            <a:r>
              <a:t>1.融合与创新：未来新型影像技术将向更高精度、更低剂量、更快速度的方向发展，同时将与其他医疗领域相结合，实现个性化精准诊疗。</a:t>
            </a:r>
          </a:p>
          <a:p>
            <a:r>
              <a:t>2.国际合作：全球范围内，跨学科的合作将进一步推动新型影像技术的研发和临床应用。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影像技术在骨盆骨折诊断中的应用</a:t>
            </a:r>
          </a:p>
        </p:txBody>
      </p:sp>
      <p:sp>
        <p:nvSpPr>
          <p:cNvPr id="3" name="Subtitle 2"/>
          <p:cNvSpPr>
            <a:spLocks noGrp="1"/>
          </p:cNvSpPr>
          <p:nvPr>
            <p:ph type="subTitle" idx="1"/>
          </p:nvPr>
        </p:nvSpPr>
        <p:spPr/>
        <p:txBody>
          <a:bodyPr/>
          <a:lstStyle/>
          <a:p>
            <a:r>
              <a:t>新型影像技术在骨盆骨折并发症诊断中的应用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影像技术在骨盆骨折诊断中的应用</a:t>
            </a:r>
          </a:p>
        </p:txBody>
      </p:sp>
      <p:sp>
        <p:nvSpPr>
          <p:cNvPr id="3" name="Text Placeholder 2"/>
          <p:cNvSpPr>
            <a:spLocks noGrp="1"/>
          </p:cNvSpPr>
          <p:nvPr>
            <p:ph type="body" idx="1"/>
          </p:nvPr>
        </p:nvSpPr>
        <p:spPr/>
        <p:txBody>
          <a:bodyPr/>
          <a:lstStyle/>
          <a:p>
            <a:r>
              <a:t>传统影像技术在骨盆骨折诊断中的应用</a:t>
            </a:r>
          </a:p>
        </p:txBody>
      </p:sp>
      <p:sp>
        <p:nvSpPr>
          <p:cNvPr id="4" name="Content Placeholder 3"/>
          <p:cNvSpPr>
            <a:spLocks noGrp="1"/>
          </p:cNvSpPr>
          <p:nvPr>
            <p:ph sz="half" idx="2"/>
          </p:nvPr>
        </p:nvSpPr>
        <p:spPr/>
        <p:txBody>
          <a:bodyPr/>
          <a:lstStyle/>
          <a:p>
            <a:r>
              <a:t>1.X线平片：作为最基础的检查方法，X线平片可以直观显示骨盆骨折的位置、类型和程度。然而，由于其成像质量有限，可能无法识别细微骨折或复杂解剖结构的损伤。</a:t>
            </a:r>
          </a:p>
          <a:p>
            <a:r>
              <a:t>2.CT扫描：CT能够提供高分辨率的横断面图像，有助于发现X线平片难以检测到的骨折细节和软组织损伤。多平面重建（MPR）和三维重建等技术进一步提高了对骨盆骨折的评估能力。</a:t>
            </a:r>
          </a:p>
          <a:p>
            <a:r>
              <a:t>3.MRI成像：对于软组织损伤如肌肉、韧带、神经和血管的评估，MRI具有明显优势。此外，它还能早期识别骨髓水肿，为骨折愈合进程提供信息。</a:t>
            </a:r>
          </a:p>
          <a:p/>
        </p:txBody>
      </p:sp>
      <p:sp>
        <p:nvSpPr>
          <p:cNvPr id="5" name="Text Placeholder 4"/>
          <p:cNvSpPr>
            <a:spLocks noGrp="1"/>
          </p:cNvSpPr>
          <p:nvPr>
            <p:ph type="body" idx="3"/>
          </p:nvPr>
        </p:nvSpPr>
        <p:spPr/>
        <p:txBody>
          <a:bodyPr/>
          <a:lstStyle/>
          <a:p>
            <a:r>
              <a:t>新型影像技术的发展与趋势</a:t>
            </a:r>
          </a:p>
        </p:txBody>
      </p:sp>
      <p:sp>
        <p:nvSpPr>
          <p:cNvPr id="6" name="Content Placeholder 5"/>
          <p:cNvSpPr>
            <a:spLocks noGrp="1"/>
          </p:cNvSpPr>
          <p:nvPr>
            <p:ph sz="half" idx="4"/>
          </p:nvPr>
        </p:nvSpPr>
        <p:spPr/>
        <p:txBody>
          <a:bodyPr/>
          <a:lstStyle/>
          <a:p>
            <a:r>
              <a:t>1.能谱CT：能谱CT通过获取不同能量层面的图像，能够实现物质区分和定量分析，提高对骨折及并发症的诊断准确性。</a:t>
            </a:r>
          </a:p>
          <a:p>
            <a:r>
              <a:t>2.磁共振扩散加权成像（DWI）：DWI是一种反映水分子扩散受限的技术，可用于评估骨折部位的急性水肿和修复过程。</a:t>
            </a:r>
          </a:p>
          <a:p>
            <a:r>
              <a:t>3.动态增强MRI：动态增强MRI通过观察血流动力学变化，可帮助鉴别骨折相关并发症如感染和血管损伤。</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影像技术在骨盆骨折诊断中的应用</a:t>
            </a:r>
          </a:p>
        </p:txBody>
      </p:sp>
      <p:sp>
        <p:nvSpPr>
          <p:cNvPr id="3" name="Text Placeholder 2"/>
          <p:cNvSpPr>
            <a:spLocks noGrp="1"/>
          </p:cNvSpPr>
          <p:nvPr>
            <p:ph type="body" idx="1"/>
          </p:nvPr>
        </p:nvSpPr>
        <p:spPr/>
        <p:txBody>
          <a:bodyPr/>
          <a:lstStyle/>
          <a:p>
            <a:r>
              <a:t>影像技术在骨折分型中的应用</a:t>
            </a:r>
          </a:p>
        </p:txBody>
      </p:sp>
      <p:sp>
        <p:nvSpPr>
          <p:cNvPr id="4" name="Content Placeholder 3"/>
          <p:cNvSpPr>
            <a:spLocks noGrp="1"/>
          </p:cNvSpPr>
          <p:nvPr>
            <p:ph sz="half" idx="2"/>
          </p:nvPr>
        </p:nvSpPr>
        <p:spPr/>
        <p:txBody>
          <a:bodyPr/>
          <a:lstStyle/>
          <a:p>
            <a:r>
              <a:t>1.Garden分型：对于髋臼骨折，Garden分型根据骨折线位置和完整性进行分类。CT和MRI结合使用可提高分型准确性。</a:t>
            </a:r>
          </a:p>
          <a:p>
            <a:r>
              <a:t>2.Young-Burgess分型：该分型系统用于耻骨和坐骨骨折，基于骨折线通过的解剖区域划分。高分辨率CT图像有助于准确判断骨折类型。</a:t>
            </a:r>
          </a:p>
          <a:p>
            <a:r>
              <a:t>3.Tile分型：适用于骨盆环骨折，Tile分型考虑了骨折的稳定性和预后。CT三维重建是评估骨盆骨折稳定性的理想工具。</a:t>
            </a:r>
          </a:p>
          <a:p/>
        </p:txBody>
      </p:sp>
      <p:sp>
        <p:nvSpPr>
          <p:cNvPr id="5" name="Text Placeholder 4"/>
          <p:cNvSpPr>
            <a:spLocks noGrp="1"/>
          </p:cNvSpPr>
          <p:nvPr>
            <p:ph type="body" idx="3"/>
          </p:nvPr>
        </p:nvSpPr>
        <p:spPr/>
        <p:txBody>
          <a:bodyPr/>
          <a:lstStyle/>
          <a:p>
            <a:r>
              <a:t>影像技术在并发症识别中的作用</a:t>
            </a:r>
          </a:p>
        </p:txBody>
      </p:sp>
      <p:sp>
        <p:nvSpPr>
          <p:cNvPr id="6" name="Content Placeholder 5"/>
          <p:cNvSpPr>
            <a:spLocks noGrp="1"/>
          </p:cNvSpPr>
          <p:nvPr>
            <p:ph sz="half" idx="4"/>
          </p:nvPr>
        </p:nvSpPr>
        <p:spPr/>
        <p:txBody>
          <a:bodyPr/>
          <a:lstStyle/>
          <a:p>
            <a:r>
              <a:t>1.血管损伤：CT血管造影（CTA）和MRI血管成像（MRA）是识别骨盆骨折伴发血管损伤的重要手段。</a:t>
            </a:r>
          </a:p>
          <a:p>
            <a:r>
              <a:t>2.泌尿系统损伤：IVU（静脉尿路造影）和CTU（CT尿路造影）可以帮助发现尿道或膀胱损伤。</a:t>
            </a:r>
          </a:p>
          <a:p>
            <a:r>
              <a:t>3.内脏损伤：CT腹部平扫和增强检查能够识别潜在的腹腔器官损伤。</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影像技术在骨盆骨折诊断中的应用</a:t>
            </a:r>
          </a:p>
        </p:txBody>
      </p:sp>
      <p:sp>
        <p:nvSpPr>
          <p:cNvPr id="3" name="Content Placeholder 2"/>
          <p:cNvSpPr>
            <a:spLocks noGrp="1"/>
          </p:cNvSpPr>
          <p:nvPr>
            <p:ph sz="half" idx="2"/>
          </p:nvPr>
        </p:nvSpPr>
        <p:spPr/>
        <p:txBody>
          <a:bodyPr/>
          <a:lstStyle/>
          <a:p>
            <a:r>
              <a:t>1.手术方案选择：影像技术提供的详细骨折信息有助于确定手术入路、内固定材料和方法。</a:t>
            </a:r>
          </a:p>
          <a:p>
            <a:r>
              <a:t>2.骨盆环稳定性评估：CT三维重建和能谱CT有助于评价骨盆环的稳定性，指导保守治疗还是手术干预。</a:t>
            </a:r>
          </a:p>
          <a:p>
            <a:r>
              <a:t>3.预后评估：影像技术可预测骨折愈合时间、残疾程度以及患者长期生活质量。</a:t>
            </a:r>
          </a:p>
          <a:p/>
        </p:txBody>
      </p:sp>
      <p:sp>
        <p:nvSpPr>
          <p:cNvPr id="4" name="Text Placeholder 3"/>
          <p:cNvSpPr>
            <a:spLocks noGrp="1"/>
          </p:cNvSpPr>
          <p:nvPr>
            <p:ph type="body" idx="3"/>
          </p:nvPr>
        </p:nvSpPr>
        <p:spPr/>
        <p:txBody>
          <a:bodyPr/>
          <a:lstStyle/>
          <a:p>
            <a:r>
              <a:t>影像技术对骨折愈合监测的作用</a:t>
            </a:r>
          </a:p>
        </p:txBody>
      </p:sp>
      <p:sp>
        <p:nvSpPr>
          <p:cNvPr id="5" name="Content Placeholder 4"/>
          <p:cNvSpPr>
            <a:spLocks noGrp="1"/>
          </p:cNvSpPr>
          <p:nvPr>
            <p:ph sz="half" idx="4"/>
          </p:nvPr>
        </p:nvSpPr>
        <p:spPr/>
        <p:txBody>
          <a:bodyPr/>
          <a:lstStyle/>
          <a:p>
            <a:r>
              <a:t>1.骨代谢活性评估：SPECT/CT融合显像是评估骨折愈合过程中的骨代谢活性的有效方法。</a:t>
            </a:r>
          </a:p>
          <a:p>
            <a:r>
              <a:t>2.痊愈标准判断：CT和MRI有助于确定骨折愈合的标准，包括骨折线消失、骨痂形成和骨折部位功能恢复。</a:t>
            </a:r>
          </a:p>
          <a:p>
            <a:r>
              <a:t>3.并发症早期预警：定期复查影像学检查能够及时发现骨折不愈合、延迟愈合或感染等并发症。</a:t>
            </a:r>
          </a:p>
        </p:txBody>
      </p:sp>
      <p:sp>
        <p:nvSpPr>
          <p:cNvPr id="6" name="Text Placeholder 5"/>
          <p:cNvSpPr>
            <a:spLocks noGrp="1"/>
          </p:cNvSpPr>
          <p:nvPr>
            <p:ph type="body" idx="1"/>
          </p:nvPr>
        </p:nvSpPr>
        <p:spPr/>
        <p:txBody>
          <a:bodyPr/>
          <a:lstStyle/>
          <a:p>
            <a:r>
              <a:t>影像技术在治疗计划制定中的价值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骨盆骨折并发症的影像学表现</a:t>
            </a:r>
          </a:p>
        </p:txBody>
      </p:sp>
      <p:sp>
        <p:nvSpPr>
          <p:cNvPr id="3" name="Subtitle 2"/>
          <p:cNvSpPr>
            <a:spLocks noGrp="1"/>
          </p:cNvSpPr>
          <p:nvPr>
            <p:ph type="subTitle" idx="1"/>
          </p:nvPr>
        </p:nvSpPr>
        <p:spPr/>
        <p:txBody>
          <a:bodyPr/>
          <a:lstStyle/>
          <a:p>
            <a:r>
              <a:t>新型影像技术在骨盆骨折并发症诊断中的应用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骨盆骨折并发症的影像学表现</a:t>
            </a:r>
          </a:p>
        </p:txBody>
      </p:sp>
      <p:sp>
        <p:nvSpPr>
          <p:cNvPr id="3" name="Text Placeholder 2"/>
          <p:cNvSpPr>
            <a:spLocks noGrp="1"/>
          </p:cNvSpPr>
          <p:nvPr>
            <p:ph type="body" idx="1"/>
          </p:nvPr>
        </p:nvSpPr>
        <p:spPr/>
        <p:txBody>
          <a:bodyPr/>
          <a:lstStyle/>
          <a:p>
            <a:r>
              <a:t>骨盆骨折影像学表现</a:t>
            </a:r>
          </a:p>
        </p:txBody>
      </p:sp>
      <p:sp>
        <p:nvSpPr>
          <p:cNvPr id="4" name="Content Placeholder 3"/>
          <p:cNvSpPr>
            <a:spLocks noGrp="1"/>
          </p:cNvSpPr>
          <p:nvPr>
            <p:ph sz="half" idx="2"/>
          </p:nvPr>
        </p:nvSpPr>
        <p:spPr/>
        <p:txBody>
          <a:bodyPr/>
          <a:lstStyle/>
          <a:p>
            <a:r>
              <a:t>1.影像技术类型：CT、MRI、X线平片等不同影像技术在骨盆骨折并发症的诊断中各具优势，需根据具体病情选择合适的方法。</a:t>
            </a:r>
          </a:p>
          <a:p>
            <a:r>
              <a:t>2.骨盆骨折特征：通过影像学检查可以明确骨折的部位、类型和程度，以及有无移位、错位等情况。</a:t>
            </a:r>
          </a:p>
          <a:p>
            <a:r>
              <a:t>3.并发症识别：如出血、感染、神经损伤等并发症在影像上具有特定的表现形式，有助于及时发现并处理。</a:t>
            </a:r>
          </a:p>
          <a:p/>
        </p:txBody>
      </p:sp>
      <p:sp>
        <p:nvSpPr>
          <p:cNvPr id="5" name="Text Placeholder 4"/>
          <p:cNvSpPr>
            <a:spLocks noGrp="1"/>
          </p:cNvSpPr>
          <p:nvPr>
            <p:ph type="body" idx="3"/>
          </p:nvPr>
        </p:nvSpPr>
        <p:spPr/>
        <p:txBody>
          <a:bodyPr/>
          <a:lstStyle/>
          <a:p>
            <a:r>
              <a:t>血管损伤影像学表现</a:t>
            </a:r>
          </a:p>
        </p:txBody>
      </p:sp>
      <p:sp>
        <p:nvSpPr>
          <p:cNvPr id="6" name="Content Placeholder 5"/>
          <p:cNvSpPr>
            <a:spLocks noGrp="1"/>
          </p:cNvSpPr>
          <p:nvPr>
            <p:ph sz="half" idx="4"/>
          </p:nvPr>
        </p:nvSpPr>
        <p:spPr/>
        <p:txBody>
          <a:bodyPr/>
          <a:lstStyle/>
          <a:p>
            <a:r>
              <a:t>1.血管受损定位：CTA或MRA等血管成像技术能够清晰显示血管损伤的位置、程度和范围，对治疗决策至关重要。</a:t>
            </a:r>
          </a:p>
          <a:p>
            <a:r>
              <a:t>2.血肿与假性动脉瘤：血管损伤可能导致血肿形成或假性动脉瘤出现，在影像上有特征性的表现。</a:t>
            </a:r>
          </a:p>
          <a:p>
            <a:r>
              <a:t>3.治疗评估：血管造影等技术可用于治疗效果的评估和介入治疗的实施。</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骨盆骨折并发症的影像学表现</a:t>
            </a:r>
          </a:p>
        </p:txBody>
      </p:sp>
      <p:sp>
        <p:nvSpPr>
          <p:cNvPr id="3" name="Text Placeholder 2"/>
          <p:cNvSpPr>
            <a:spLocks noGrp="1"/>
          </p:cNvSpPr>
          <p:nvPr>
            <p:ph type="body" idx="1"/>
          </p:nvPr>
        </p:nvSpPr>
        <p:spPr/>
        <p:txBody>
          <a:bodyPr/>
          <a:lstStyle/>
          <a:p>
            <a:r>
              <a:t>神经损伤影像学表现</a:t>
            </a:r>
          </a:p>
        </p:txBody>
      </p:sp>
      <p:sp>
        <p:nvSpPr>
          <p:cNvPr id="4" name="Content Placeholder 3"/>
          <p:cNvSpPr>
            <a:spLocks noGrp="1"/>
          </p:cNvSpPr>
          <p:nvPr>
            <p:ph sz="half" idx="2"/>
          </p:nvPr>
        </p:nvSpPr>
        <p:spPr/>
        <p:txBody>
          <a:bodyPr/>
          <a:lstStyle/>
          <a:p>
            <a:r>
              <a:t>1.神经受压迹象：影像学可以帮助检测骨盆骨折是否导致周围神经受到压迫或损伤，为神经功能恢复提供依据。</a:t>
            </a:r>
          </a:p>
          <a:p>
            <a:r>
              <a:t>2.脊髓损伤程度：MRI能更敏感地发现脊髓水肿、炎症、断裂等病变，判断脊髓损伤的程度。</a:t>
            </a:r>
          </a:p>
          <a:p>
            <a:r>
              <a:t>3.神经功能预测：通过对神经损伤影像表现的分析，可预测患者的神经功能恢复可能性和预后。</a:t>
            </a:r>
          </a:p>
          <a:p/>
        </p:txBody>
      </p:sp>
      <p:sp>
        <p:nvSpPr>
          <p:cNvPr id="5" name="Text Placeholder 4"/>
          <p:cNvSpPr>
            <a:spLocks noGrp="1"/>
          </p:cNvSpPr>
          <p:nvPr>
            <p:ph type="body" idx="3"/>
          </p:nvPr>
        </p:nvSpPr>
        <p:spPr/>
        <p:txBody>
          <a:bodyPr/>
          <a:lstStyle/>
          <a:p>
            <a:r>
              <a:t>脂肪栓塞综合征影像学表现</a:t>
            </a:r>
          </a:p>
        </p:txBody>
      </p:sp>
      <p:sp>
        <p:nvSpPr>
          <p:cNvPr id="6" name="Content Placeholder 5"/>
          <p:cNvSpPr>
            <a:spLocks noGrp="1"/>
          </p:cNvSpPr>
          <p:nvPr>
            <p:ph sz="half" idx="4"/>
          </p:nvPr>
        </p:nvSpPr>
        <p:spPr/>
        <p:txBody>
          <a:bodyPr/>
          <a:lstStyle/>
          <a:p>
            <a:r>
              <a:t>1.肺部浸润表现：胸部X线或CT检查可发现肺部弥漫性斑片状阴影，提示可能存在脂肪栓塞综合征。</a:t>
            </a:r>
          </a:p>
          <a:p>
            <a:r>
              <a:t>2.心脏异常征象：心电图和超声心动图等检查可能发现心脏功能不全或梗死等改变。</a:t>
            </a:r>
          </a:p>
          <a:p>
            <a:r>
              <a:t>3.早期诊断意义：准确识别脂肪栓塞综合征的影像学表现有利于早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https://d.book118.com/425240234203011112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骨盆骨折并发症背景介绍</vt:lpstr>
      <vt:lpstr> 骨盆骨折并发症背景介绍</vt:lpstr>
      <vt:lpstr> 新型影像技术概述</vt:lpstr>
      <vt:lpstr> 新型影像技术概述</vt:lpstr>
      <vt:lpstr> 新型影像技术概述</vt:lpstr>
      <vt:lpstr> 新型影像技术概述</vt:lpstr>
      <vt:lpstr> 影像技术在骨盆骨折诊断中的应用</vt:lpstr>
      <vt:lpstr> 影像技术在骨盆骨折诊断中的应用</vt:lpstr>
      <vt:lpstr> 影像技术在骨盆骨折诊断中的应用</vt:lpstr>
      <vt:lpstr> 影像技术在骨盆骨折诊断中的应用</vt:lpstr>
      <vt:lpstr> 骨盆骨折并发症的影像学表现</vt:lpstr>
      <vt:lpstr> 骨盆骨折并发症的影像学表现</vt:lpstr>
      <vt:lpstr> 骨盆骨折并发症的影像学表现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2024-09-18T23:27:55.266</cp:lastPrinted>
  <dcterms:created xsi:type="dcterms:W3CDTF">2024-09-18T15:27:55Z</dcterms:created>
  <dcterms:modified xsi:type="dcterms:W3CDTF">2024-09-18T15:27:57Z</dcterms:modified>
</cp:coreProperties>
</file>