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BF355E-509C-408C-8154-B534CF448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8ABAD8-C5CD-4A7F-882F-77BF77DFE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233EB1-C99C-4470-94AB-8465FDE09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AB80EB-7F57-415A-9823-8AF3451AD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4FB77F-10A0-415E-84E8-6D080E934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E85C80-9843-4072-9E7C-A5E830068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A5D79C-1950-418B-ADE8-EA9FCBCEB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9EE862-1EC8-44C1-A6B3-2DFC9D640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810225-565C-4344-AC2E-7922CE9E7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DE56A3-1AF4-4984-9C2F-03464A747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DEAEAE-3D1C-4585-BECB-1DC1917E6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24201112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《植物形态解剖学》ppt课件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植物形态解剖学概述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植物的根、茎、叶形态解剖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植物的花、果实、种子形态解剖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植物的繁殖与传播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植物的分类与识别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植物形态解剖学的应用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植物形态解剖学概述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544" b="1854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植物形态解剖学是研究植物器官的形态结构、发育过程和生长规律的学科。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植物形态解剖学是植物学的基础学科之一，为农业生产、植物资源保护和利用、植物分类等方面提供了重要的理论支持和实践指导。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植物形态解剖学的定义与重要性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植物形态解剖学的研究内容</a:t>
              </a:r>
            </a:p>
          </p:txBody>
        </p:sp>
      </p:grpSp>
      <p:sp>
        <p:nvSpPr>
          <p:cNvPr id="24" name="AutoShape 24"/>
          <p:cNvSpPr/>
          <p:nvPr/>
        </p:nvSpPr>
        <p:spPr>
          <a:xfrm>
            <a:off x="1569100" y="1879440"/>
            <a:ext cx="1357679" cy="1285263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569100" y="4103994"/>
            <a:ext cx="1357679" cy="1285263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471231" y="1879440"/>
            <a:ext cx="1357679" cy="1285263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471231" y="4103994"/>
            <a:ext cx="1357679" cy="1285263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1875213" y="2149345"/>
            <a:ext cx="745452" cy="745452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6777167" y="2149167"/>
            <a:ext cx="745808" cy="74580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875035" y="4373721"/>
            <a:ext cx="745808" cy="745808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6777167" y="4373721"/>
            <a:ext cx="745808" cy="745808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3233929" y="1742267"/>
            <a:ext cx="2667000" cy="37815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植物器官的形态结构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8118203" y="1742267"/>
            <a:ext cx="2667000" cy="37815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植物细胞的形态与结构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3233929" y="3981700"/>
            <a:ext cx="2667000" cy="37815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植物组织的类型与特点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118203" y="3981700"/>
            <a:ext cx="2667000" cy="37815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植物生长与发育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3266990" y="2149345"/>
            <a:ext cx="2600876" cy="1087920"/>
            <a:chOff x="3266990" y="2149345"/>
            <a:chExt cx="2600876" cy="1087920"/>
          </a:xfrm>
        </p:grpSpPr>
        <p:sp>
          <p:nvSpPr>
            <p:cNvPr id="37" name="TextBox 37"/>
            <p:cNvSpPr txBox="1"/>
            <p:nvPr/>
          </p:nvSpPr>
          <p:spPr>
            <a:xfrm>
              <a:off x="3266990" y="2149345"/>
              <a:ext cx="2600876" cy="108792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42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研究植物根、茎、叶、花、果实和种子的形态特征、组织结构和发育过程。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8151265" y="2149345"/>
            <a:ext cx="2600876" cy="1087920"/>
            <a:chOff x="8151265" y="2149345"/>
            <a:chExt cx="2600876" cy="1087920"/>
          </a:xfrm>
        </p:grpSpPr>
        <p:sp>
          <p:nvSpPr>
            <p:cNvPr id="39" name="TextBox 39"/>
            <p:cNvSpPr txBox="1"/>
            <p:nvPr/>
          </p:nvSpPr>
          <p:spPr>
            <a:xfrm>
              <a:off x="8151265" y="2149345"/>
              <a:ext cx="2600876" cy="108792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42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研究植物细胞的形状、大小、排列方式和细胞器的结构与功能。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66990" y="4373721"/>
            <a:ext cx="2600876" cy="1087920"/>
            <a:chOff x="3266990" y="4373721"/>
            <a:chExt cx="2600876" cy="1087920"/>
          </a:xfrm>
        </p:grpSpPr>
        <p:sp>
          <p:nvSpPr>
            <p:cNvPr id="41" name="TextBox 41"/>
            <p:cNvSpPr txBox="1"/>
            <p:nvPr/>
          </p:nvSpPr>
          <p:spPr>
            <a:xfrm>
              <a:off x="3266990" y="4373721"/>
              <a:ext cx="2600876" cy="108792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27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研究植物组织的类型、特点、发育和功能，包括分生组织、薄壁组织、保护组织、机械组织和输导组织等。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8151265" y="4373721"/>
            <a:ext cx="2600876" cy="1087920"/>
            <a:chOff x="8151265" y="4373721"/>
            <a:chExt cx="2600876" cy="1087920"/>
          </a:xfrm>
        </p:grpSpPr>
        <p:sp>
          <p:nvSpPr>
            <p:cNvPr id="43" name="TextBox 43"/>
            <p:cNvSpPr txBox="1"/>
            <p:nvPr/>
          </p:nvSpPr>
          <p:spPr>
            <a:xfrm>
              <a:off x="8151265" y="4373721"/>
              <a:ext cx="2600876" cy="108792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42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研究植物生长与发育的规律和调控机制，包括细胞分裂、分化、信号转导和激素调节等。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植物形态解剖学最早可以追溯到古希腊时期，当时人们开始观察和描述植物的形态特征。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随着显微镜技术的进步，18世纪的科学家开始深入研究植物细胞的形态与结构，为植物形态解剖学奠定了基础。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18世纪的发展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20世纪以来，随着电子显微镜、免疫组织化学和分子生物学等技术的发展，植物形态解剖学的研究领域不断拓展，研究内容更加深入。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20世纪的进展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植物形态解剖学的发展历程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植物的根、茎、叶形态解剖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根的变态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在某些植物中，根会因为适应环境而发生形态上的变化，如气生根、板状根等。这些变态的根具有特殊的功能和形态。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根的组成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根是植物的地下部分，主要功能是吸收水分和养分，同时也起到固定植物的作用。根由根冠、生长点、伸长区和成熟区组成。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根的类型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根据形态和功能的不同，根可以分为直根和须根两大类。直根是指主根发达，须根则是由不定根发育而成，没有主次之分。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根毛是根尖上的一种特殊结构，是根吸收水分和养分的主要部位。根毛的形状、数量和分布因植物种类而异。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根的形态解剖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708618" y="1482757"/>
            <a:ext cx="776002" cy="766477"/>
            <a:chOff x="5708618" y="1482757"/>
            <a:chExt cx="776002" cy="766477"/>
          </a:xfrm>
        </p:grpSpPr>
        <p:sp>
          <p:nvSpPr>
            <p:cNvPr id="3" name="TextBox 3"/>
            <p:cNvSpPr txBox="1"/>
            <p:nvPr/>
          </p:nvSpPr>
          <p:spPr>
            <a:xfrm>
              <a:off x="5708618" y="1482757"/>
              <a:ext cx="776002" cy="766477"/>
            </a:xfrm>
            <a:prstGeom prst="rect">
              <a:avLst/>
            </a:prstGeom>
          </p:spPr>
          <p:txBody>
            <a:bodyPr vert="horz" wrap="none" lIns="121920" tIns="60960" rIns="121920" bIns="6096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输入</a:t>
              </a:r>
            </a:p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标题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5311711" y="2857500"/>
            <a:ext cx="1569720" cy="1569720"/>
            <a:chOff x="5311711" y="2857500"/>
            <a:chExt cx="1569720" cy="1569720"/>
          </a:xfrm>
        </p:grpSpPr>
        <p:sp>
          <p:nvSpPr>
            <p:cNvPr id="5" name="AutoShape 5"/>
            <p:cNvSpPr/>
            <p:nvPr/>
          </p:nvSpPr>
          <p:spPr>
            <a:xfrm>
              <a:off x="5311711" y="2857500"/>
              <a:ext cx="1569720" cy="1569720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08618" y="3289935"/>
              <a:ext cx="767048" cy="704183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7016823" y="3022761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5400000">
            <a:off x="5424910" y="14653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471779" y="1727808"/>
            <a:ext cx="1249680" cy="739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茎的类型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2976282" y="3010286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3535932" y="3272423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茎的组成</a:t>
            </a:r>
          </a:p>
        </p:txBody>
      </p:sp>
      <p:sp>
        <p:nvSpPr>
          <p:cNvPr id="12" name="AutoShape 12"/>
          <p:cNvSpPr/>
          <p:nvPr/>
        </p:nvSpPr>
        <p:spPr>
          <a:xfrm rot="5400000">
            <a:off x="5426875" y="46038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茎的形态解剖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茎是植物的地上部分，主要起支撑和运输水分、养分的作用。茎由节和节间组成，节上通常会长出叶和侧枝。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在某些植物中，茎会因为适应环境而发生形态上的变化，如仙人掌的刺状茎、葡萄的卷须等。这些变态的茎具有特殊的功能和形态。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茎上的芽可以发育成新的枝条，这些枝条具有不同的生长方向和生长速度，从而形成植物的各种形态。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根据形态和功能的不同，茎可以分为乔木、灌木、草本植物等类型。不同类型植物的茎形态各异，适应着不同的生态环境。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471779" y="4866009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茎的变态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502598" y="3272423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芽和枝条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叶的形态解剖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叶的组成：叶是植物进行光合作用的主要器官，由叶片、叶柄和托叶组成。叶片是叶的主要部分，负责光合作用；叶柄起连接叶片和茎的作用；托叶则通常位于叶柄基部附近，对幼叶和生长点起到保护作用。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叶的类型：根据形态和功能的不同，叶可以分为鳞形、针形、线形、椭圆形等多种类型。不同植物的叶形态各异，反映了它们对不同生态环境的适应。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叶脉：叶脉是叶中用于输送水分和养分的组织，其分布和密度因植物种类而异。叶脉的形态特征常作为鉴别植物种类的依据之一。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叶的变态：在某些植物中，叶会因为适应环境而发生形态上的变化，如猪笼草的捕虫叶、豌豆的卷须等。这些变态的叶具有特殊的功能和形态。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植物的花、果实、种子形态解剖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花的结构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详细介绍花的组成部分，包括花萼、花瓣、雄蕊和雌蕊等，以及它们在花发育过程中的作用。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花的类型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根据花瓣的数量和排列方式，介绍不同类型的花，如单瓣花、复瓣花、重瓣花等。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花的颜色和气味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分析花色和香味的成因，以及它们在植物繁殖中的作用。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花的形态解剖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https://d.book118.com/425242011122011103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2024-09-12T16:42:10.276</cp:lastPrinted>
  <dcterms:created xsi:type="dcterms:W3CDTF">2024-09-12T08:42:10Z</dcterms:created>
  <dcterms:modified xsi:type="dcterms:W3CDTF">2024-09-12T08:42:12Z</dcterms:modified>
</cp:coreProperties>
</file>