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66DC2-51F4-47D6-9A5F-F0FAE0AB6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C5E98-4612-4D98-B44F-7D59914F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4927B-AF64-44E7-BD95-9FF4E524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77966-6262-4D2D-8217-74EC5884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7395F-E359-4730-9178-EBFAAED66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5CB928-5928-4E86-BC71-71F101D2E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4BA88-4055-41FC-92A5-37838A07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16148-761D-4656-A9CF-B0B1A8DB3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EAA77-0C2A-421F-8D0F-366BDF1E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570CB-3EFF-410A-BDAE-155B5DFB3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7FF58-A5EE-4599-BC24-D103C292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42332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如何预防计算机病毒的入侵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预防计算机病毒的措施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提高网络安全意识与技能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建立完善的安全管理制度与流程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加强员工培训和教育宣传工作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计算机病毒概述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计算机病毒是一种人为制造的、能够通过复制自身进行传播的程序代码，具有破坏性、传染性、潜伏性和隐蔽性等特点。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计算机病毒具有自我复制能力，能够通过各种途径传播，如文件复制、网络传输等，一旦感染计算机系统，就会破坏数据、干扰正常运行，甚至导致系统崩溃。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计算机病毒的定义与特点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根据传播方式和破坏性，计算机病毒可分为蠕虫病毒、木马病毒、宏病毒、文件病毒、启动区病毒等。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计算机病毒可以通过各种途径传播，如文件复制、电子邮件附件、网络共享文件夹、恶意网页等。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计算机病毒的分类与传播途径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969" r="35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计算机病毒会破坏数据、干扰正常运行，甚至导致系统崩溃，给用户带来巨大的经济损失和心理压力。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计算机病毒的传播会影响计算机网络的正常运行，甚至导致整个网络的瘫痪，对社会经济和信息安全造成严重影响。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计算机病毒的危害与影响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预防计算机病毒的措施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" r="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选择知名、经过广泛认可的杀毒软件，并确保其已更新至最新版本。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安装可靠的杀毒软件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杀毒软件公司会定期发布新的病毒库，以应对新出现的病毒和威胁。确保您的杀毒软件能够定期自动更新病毒库，以便及时检测和清除病毒。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定期更新病毒库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安装杀毒软件并定期更新病毒库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定期备份重要数据并加密存储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定期备份数据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将重要数据定期备份到外部硬盘、云存储或其他安全位置，以防万一。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加密存储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使用强密码对备份数据进行加密，以防止数据被未经授权的人员访问。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只从官方网站、可信的下载平台或经过验证的来源下载软件或文件。避免打开来自未知来源的电子邮件附件或下载不明链接中的文件。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避免从不明来源下载软件或文件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在下载软件或文件后，使用杀毒软件或其他工具检查其完整性，以确保没有被病毒感染。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检查文件的完整性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谨慎下载不明来源的软件或文件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https://d.book118.com/425242332003011041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2024-09-01T10:00:32.097</cp:lastPrinted>
  <dcterms:created xsi:type="dcterms:W3CDTF">2024-09-01T02:00:32Z</dcterms:created>
  <dcterms:modified xsi:type="dcterms:W3CDTF">2024-09-01T02:00:34Z</dcterms:modified>
</cp:coreProperties>
</file>