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6EF1B-CBEF-4561-858B-35F333E68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90B06-A69D-4298-BA12-21A63D109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FBC35-43A0-4E65-AB1F-BE3DB7ED2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5374B-696F-4990-AE0E-810E228F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3C645-01F8-42D6-A451-5B012C394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973B1-E27B-4E04-A48D-64E4C7084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BF7CE-9FD4-48B0-A3A4-2BB349B28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CADA6-58AD-4582-AAD0-D1CD02416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3BAED-22C9-48E1-B384-42B4EC4AC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1D8AC-4EE6-4D4A-8176-83890CBE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36B6F-0051-441F-BC63-870C60E49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00110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篮球赛心得体会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赛事回顾与感受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技巧提升与运用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体能训练与调整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团队协作与沟通理解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总结收获与展望未来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赛事回顾与感受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紧张激烈的角逐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关键时刻的发挥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最后的胜利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比赛过程简述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比赛开始后，双方队员迅速进入状态，场上竞争激烈，比分紧咬。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在比赛的关键时刻，我方队员发挥出色，连续得分，逐渐拉开比分差距。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经过四节的激战，我方最终以较大的优势获得胜利，全场欢呼雀跃。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00" r="11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失误与不足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在比赛中，我出现了一些失误，如传球失误和防守漏人，需要在后续训练中加以改进。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进攻端表现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我在进攻端表现尚可，能够积极参与球队进攻，但投篮命中率有待提高。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防守端表现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在防守端，我积极拼抢，努力限制对方球员的得分，但还需加强防守技巧。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个人表现自评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在比赛中，我们队员之间的配合默契，能够迅速领会队友的意图，形成有效的进攻和防守。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默契的配合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相互信任与支持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团队精神的体现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08" r="1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我们队员之间相互信任，能够在关键时刻给予彼此支持和鼓励，共同面对挑战。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在比赛中，我们队员充分展现了团队精神，不畏强敌，奋勇拼搏，最终取得了胜利。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团队协作体验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技巧提升与运用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通过变速、变向和假动作等方式，提高突破对手防线的能力。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217" r="222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加强投篮训练，提高在不同位置和角度下的投篮命中率。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投篮准确性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拓宽传球视野，学会在比赛中寻找空位队友，提高团队进攻效率。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传球视野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进攻技巧改进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34" b="16634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个人防守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提高脚步移动速度和反应能力，学会利用身体对抗和抢断技巧。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协防意识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加强与队友的沟通和协作，形成有效的协防体系，弥补个人防守不足。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防守篮板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注重防守篮板球的争夺，保护好后场篮板，减少对手二次进攻机会。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防守策略调整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在比赛关键时刻保持冷静和自信，不受外界干扰和影响。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985" r="998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提高在关键时刻处理球的能力，包括突破、投篮和传球等。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关键球处理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在关键时刻挺身而出，带领队友共同应对挑战，展现领导力。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领导力体现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关键时刻发挥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体能训练与调整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进行冲刺、变向跑等练习，提高场上移动速度。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通过举重、俯卧撑等方式增强肌肉力量，提升对抗能力。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进行长跑、折返跑等练习，提高持续作战能力。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耐力训练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针对性训练计划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合理安排训练与比赛间隔，确保身体充分恢复。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睡眠充足，保证每晚7-9小时的高质量睡眠。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深度放松，利用按摩、瑜伽等方法缓解肌肉紧张。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恢复性休息安排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https://d.book118.com/425300110322011121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2024-09-25T03:26:00.497</cp:lastPrinted>
  <dcterms:created xsi:type="dcterms:W3CDTF">2024-09-24T19:26:00Z</dcterms:created>
  <dcterms:modified xsi:type="dcterms:W3CDTF">2024-09-24T19:26:02Z</dcterms:modified>
</cp:coreProperties>
</file>