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DA11F6-6587-42EE-98FC-3AF729C88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1180F0-5223-4A7B-B597-0A056F2DAC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24C78B-C796-4FF2-97E9-F4D5645094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961B5A-6453-458F-8345-8DEF27E07B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7E350D-AFB5-44DA-A50A-82F9C7B74F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17DA6A0-577F-4CBE-8DFF-8C3564A47A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919A2F-6893-48B9-88F0-6F60A056ED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1E6132-CD1B-49F6-BBDB-9EC1C014D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92CD9B-2E4B-4F7F-BD9D-3BF97B872C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7F35A1-9512-41FC-8A32-CD64702459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72E332-A0B9-48E8-BB0D-A1B0EEBE29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2.jpeg" /><Relationship Id="rId6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8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5302023001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时光机活动策划书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活动策划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活动宣传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活动执行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活动预算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活动效果评估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通过时光机活动，让参与者亲身体验历史，加深对传统文化的了解和认同，传承中华优秀文化。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传承历史文化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促进文化旅游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提高公众科学素养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时光机活动将历史文化与旅游相结合，丰富旅游体验，吸引更多游客前来参观和旅游。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通过时光机活动，向公众普及科学知识，提高公众的科学素养和科学思维能力。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针对中小学生和大学生，通过时光机活动让他们更加深入地了解历史和文化，培养他们的爱国精神和文化自信。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学生群体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针对家庭游客，提供亲子互动的机会，让家长和孩子共同体验历史文化的魅力。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家庭群体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针对对历史文化有浓厚兴趣的人群，提供专业的讲解和独特的体验，满足他们的求知欲和探索欲。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历史文化爱好者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目标人群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活动的独特卖点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沉浸式体验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通过先进的科技手段和独特的场景设计，让参与者身临其境地感受历史文化的魅力，增强互动性和体验感。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多元化活动形式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时光机活动采用多种形式，包括展览、演出、互动体验等，满足不同人群的需求和喜好。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专业讲解团队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配备专业的讲解团队，提供详尽的历史文化知识和专业的讲解服务，让参与者深入了解历史文化的内涵和价值。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活动策划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穿越时光之旅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通过时光机这一概念，带领参与者体验过去的时光，感受历史变迁，同时展望未来，激发创新思维。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活动主题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展示不同时代的物品、图片和影像资料，让参与者直观感受历史变迁。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展览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设置虚拟现实(VR)设备，让参与者亲身体验不同时代的场景。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互动体验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邀请历史学家、文化名人等嘉宾分享他们的见解和故事。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讲座和分享会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活动形式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活动流程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展览参观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/>
                  </a:solidFill>
                  <a:latin typeface="Microsoft Yahei"/>
                  <a:ea typeface="Microsoft Yahei"/>
                  <a:cs typeface="Microsoft Yahei"/>
                </a:rPr>
                <a:t>讲座和分享会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参与者自由参观不同时代的展览。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参与者在指定时间地点听讲。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开幕式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VR体验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闭幕式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主持人介绍活动背景、目的和流程。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排队等候VR设备体验。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主持人总结活动，感谢参与。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482" r="12482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时间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XXXX年XX月XX日至XX月XX日，每天上午XX点至下午XX点。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地点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市中心博物馆。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活动时间和地点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活动宣传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621" r="3162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宣传渠道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利用微博、微信、抖音等社交媒体平台进行广泛传播，吸引更多目标受众。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在人流量较大的区域张贴海报，派发传单，提高活动的可见度。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与相关企业或机构合作，通过合作伙伴的渠道进行推广，扩大活动影响力。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联系新闻媒体，争取获得新闻报道的机会，提高活动的知名度和公信力。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社交媒体平台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线下海报和传单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合作伙伴推广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媒体报道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活动主题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活动亮点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活动时间和地点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参与方式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宣传内容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强调时光机活动的主题和宗旨，突出其独特性和吸引力。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介绍活动中的精彩环节和亮点，如嘉宾演讲、互动游戏、礼品赠送等。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明确告知活动的时间和地点，方便受众安排时间参加。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简单明了地说明参与活动的方式和流程，便于受众了解和参与。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https://d.book118.com/425302023001011104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2024-09-13T15:19:56.105</cp:lastPrinted>
  <dcterms:created xsi:type="dcterms:W3CDTF">2024-09-13T07:19:56Z</dcterms:created>
  <dcterms:modified xsi:type="dcterms:W3CDTF">2024-09-13T07:19:58Z</dcterms:modified>
</cp:coreProperties>
</file>