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38443-CCD0-4BE0-AEC9-60C8A5981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219C7-242A-40DA-A674-4C0FFB3FC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F4DDF-0FD2-4C7F-BBB8-22C0BD00C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D30E6-B289-4BD4-AC15-AA819267F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EDF52A-FDC5-438D-9BEB-AE727D9FA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22B7AE-1679-4790-AE0A-C4B8D37D0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E451F9-46E0-4EFD-A482-B2C6001E2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1D03E-E10A-4883-B1FD-F106E7171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B182E-FAB9-4F38-AE5D-103F15D8B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3ACC2-6899-4AF4-91F3-37FCFF985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34D86-2798-4A43-B23F-9A52D0D6E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04012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机械制造行业灭火救援演示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机械制造行业火灾概述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灭火救援队伍与装备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现场灭火救援演示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灭火技术与方法探讨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机械制造行业防火措施建议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机械制造行业火灾概述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39" r="32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机械制造行业火灾往往由于设备故障、电气短路、操作失误、易燃物泄露等原因引发。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机械制造行业火灾具有发展迅速、燃烧猛烈、烟雾浓重、易引发爆炸等特点，给灭火救援带来极大困难。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火灾原因及特点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" r="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机械制造过程中使用的润滑油、切削液、油漆等易燃物品，以及液氧、液氮等助燃物品，均可能成为火灾的源头。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设备密集、电气线路复杂、易燃物品存储不当、消防设施缺失或不完善等，都是机械制造行业的火灾风险点。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易燃易爆物品与风险点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易燃易爆物品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671" r="29671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火灾产生的浓烟、高温和有毒气体会对人员造成严重威胁，甚至导致窒息、中毒和死亡。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火灾会烧毁设备、原材料和产品，造成巨大的直接经济损失；同时，火灾还可能引发生产中断、合同违约等间接经济损失。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火灾产生的浓烟和有毒气体会对大气环境造成严重污染，破坏生态环境。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机械制造行业火灾往往引起社会广泛关注，对企业的形象和声誉造成负面影响。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火灾危害及影响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灭火救援队伍与装备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经过专业培训的消防员，具备丰富的火灾扑救经验和技能。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消防队伍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救援专家团队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医疗救护队伍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42" r="18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由机械制造行业专家、安全工程师等组成的团队，提供技术支持和现场指导。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配备专业医护人员和急救设备，负责现场伤员的救治和转运。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专业救援队伍介绍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包括干粉、泡沫、二氧化碳等不同类型的灭火器，适用于不同场合和火源。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配备高压水枪、泡沫炮等灭火设备，可迅速抵达现场进行火灾扑救。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包括破拆工具、切割设备、生命探测仪等，用于现场救援和人员搜救。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救援装备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灭火器材与装备展示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建立现场指挥部，统一协调各救援队伍和装备，确保高效有序地进行灭火救援工作。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667" r="18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167" r="14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917" r="13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统一指挥调度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各救援队伍根据任务分工，密切配合，协同作战，最大限度地发挥整体救援能力。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通过无线通信、视频监控等技术手段，实现现场信息的实时共享，提高决策效率和救援效果。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协同作战能力展示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现场灭火救援演示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12" r="71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火场侦查与评估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侦查火源和火势蔓延情况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利用无人机、热成像仪等设备对火源进行定位，并评估火势的蔓延速度和范围。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评估现场危险程度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根据火场环境、燃烧物质等因素，评估现场的危险程度，为后续救援工作提供依据。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确定救援优先级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根据被困人员情况、物资价值等因素，确定救援的优先级，优先保障人员安全。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调配救援力量和资源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协调消防车、消防员、灭火剂等救援力量和资源，确保灭火方案的有效实施。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实施灭火行动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按照灭火方案，组织消防员进入火场进行灭火行动，同时注意保护消防员自身安全。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制定针对性灭火方案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根据火源性质、现场环境和救援资源，制定针对性的灭火方案，如使用泡沫、干粉等灭火剂。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制定灭火方案及实施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https://d.book118.com/425304012031011043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2024-09-04T18:34:19.006</cp:lastPrinted>
  <dcterms:created xsi:type="dcterms:W3CDTF">2024-09-04T10:34:19Z</dcterms:created>
  <dcterms:modified xsi:type="dcterms:W3CDTF">2024-09-04T10:34:21Z</dcterms:modified>
</cp:coreProperties>
</file>