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39FC7-5BD5-4B4D-85EC-28EA67DFA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91AA-8636-4998-A4B8-6C30E8702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54F95-5AC7-4A78-A147-79341E40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46C03-D307-4D0E-97EA-DC9E1AED4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18075-70B0-4FDB-A9D4-F95B2C837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B0966-5E32-40F6-8059-8CBF30DA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7A2E5-4DA6-43EF-9E76-1CE9DE06C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66E07-9C97-4D04-8B9B-2FF757C9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75722-B4F4-4B8C-BDE3-9B0D4643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777BD-1FD3-4D7A-BBE0-20A245419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EF7D8-70E1-400A-8B1B-01F0EFE45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04121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学校后勤处年度工作总结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工作概述与目标回顾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校园环境建设与维护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学生宿舍管理与服务提升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餐饮服务改进与创新实践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物资采购与库存管理优化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节能减排与环保工作推进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工作概述与目标回顾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确保校园环境整洁有序，绿化植被得到妥善养护，为师生提供舒适的学习和生活环境。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后勤服务提升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对学校各类设施设备进行定期检查和维护，确保正常运转，及时处理故障，保障教学和生活秩序。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优化后勤服务流程，提高服务质量和效率，满足师生多样化需求。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本年度后勤工作重点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设定目标与达成情况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提高校园环境整洁度。通过加强清洁频次和力度，实施垃圾分类等措施，校园环境整洁度得到显著提升。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降低设施设备故障率。通过建立完善的设施设备巡检制度，及时发现并处理潜在问题，故障率较往年有明显降低。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提升师生满意度。通过改进餐饮、住宿等服务质量，增设便民设施等措施，师生对后勤服务的满意度得到较大提升。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后勤处内部各部门之间保持密切沟通与协作，形成高效的工作氛围，共同应对各种挑战和问题。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积极与其他部门保持联系，及时了解师生需求，提供有针对性的后勤支持和服务。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与多家供应商建立长期合作关系，确保物资供应稳定、价格合理，为学校节约了大量成本。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与外部供应商合作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校园环境建设与维护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在校园内种植各类树木，增加绿化面积，改善空气质量。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植树造林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设计并建设造型各异的花坛花境，种植花卉植物，提升校园景观效果。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花坛花境建设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定期对草坪进行修剪、施肥、浇水等养护工作，保持草坪整洁美观。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草坪养护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绿化美化工程实施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在校园内设置垃圾分类收集点，引导师生进行垃圾分类投放，促进资源回收利用。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日常清扫保洁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安排专人每日对校园道路、广场、教学楼等公共区域进行清扫保洁，确保校园环境整洁。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专项清洁行动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定期开展校园环境卫生大扫除活动，对卫生死角进行彻底清理，提升校园环境品质。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458" r="14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292" r="18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875" r="17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清洁卫生工作推进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及时响应师生报修需求，对损坏的教学设施进行维修更换，保障教学秩序正常进行。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教学设施维修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对老旧宿舍设施进行更新改造，提升宿舍居住条件，满足学生生活需求。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定期对体育场馆、运动场地等体育设施进行检查维护，确保体育活动的安全顺利进行。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体育设施维护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公共设施维修及更新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学生宿舍管理与服务提升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维修改造实施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按照计划进行维修改造工作，包括墙面翻新、地面铺设、门窗更换等。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维修改造效果评估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对维修改造后的宿舍楼栋进行效果评估，确保维修改造质量符合要求。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维修改造计划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根据宿舍楼栋的实际情况，制定详细的维修改造计划，包括维修项目、时间进度、预算等。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宿舍楼栋维修改造项目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学生意见反馈与处理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建立学生意见反馈机制，及时了解学生对寝室内部设施的意见和建议，并进行处理和改进。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设施检查与更新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定期对寝室内部设施进行检查，及时更换损坏的设施，确保学生住宿安全。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设施升级与优化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根据学生需求和学校实际情况，对寝室内部设施进行升级和优化，提高学生住宿舒适度。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寝室内部设施完善举措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31" r="148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加强宿舍管理人员的服务态度与技能培训，提高服务质量和管理水平。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服务态度与技能培训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优化宿舍服务流程，简化办事程序，提高服务效率和学生满意度。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鼓励学生参与宿舍管理，建立学生自治组织，发挥学生自我管理、自我服务的作用。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加强宿舍管理信息化建设，建立宿舍管理信息系统，实现信息共享和便捷服务。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提高宿舍服务质量及满意度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餐饮服务改进与创新实践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https://d.book118.com/425304121314011104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2024-09-14T18:51:57.308</cp:lastPrinted>
  <dcterms:created xsi:type="dcterms:W3CDTF">2024-09-14T10:51:57Z</dcterms:created>
  <dcterms:modified xsi:type="dcterms:W3CDTF">2024-09-14T10:51:59Z</dcterms:modified>
</cp:coreProperties>
</file>