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6B360-8E4F-4CF3-B5DC-B6B55A86F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09542-5162-4C18-AD54-6A4FDB0CF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9F971-9C25-40CC-9CF3-4FE12688A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D0BB6-3FD3-4803-8558-7425B3667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81C1CD-2BA4-4378-8F90-59C90BFD8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308BC9-780C-4AB7-9675-B9A250C23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A7D1C1-4E78-44B6-9CDC-7F00CC3F5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8D40A-190D-40D8-9183-96534AB43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325F4-FDAE-455D-B5CF-7153190B9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1212A-67D2-4934-9306-EDD6CF3BC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1A502-126A-4C6A-90A7-D5D2FC94F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304203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贫血患者术口护理PPT\n## 1.贫血患者术口护理的基本概念与重要性\n### 1.1贫血患者术口护理的定义与目的\n### 1.2贫血患者术口护理的重要性及影响\n### 1.3贫血患者术口护理的适应症与禁忌症\n## 2.贫血患者术口护理的术前准备\n### 2.1贫血患者术前的评估与诊断\n### 2.2贫血患者术前的心理护理与宣教\n### 2.3贫血患者术前的物品准备与环境消毒\n## 3.贫血患者术口护理的术后实施\n### 3.1贫血患者术后的病情观察与监测\n### 3.2贫血患者术后的创口护理与换药\n### 3.3贫血患者术后的疼痛管理与康复指导\n## 4.贫血患者术口护理的并发症预防与处理\n### 4.1贫血患者术口感染与出血的预防与处理\n### 4.2贫血患者术口愈合不良与瘢痕形成的预防与处理\n### 4.3贫血患者术口深静脉血栓与肺栓塞的预防与处理\n## 5.贫血患者术口护理的个案分析与讨论\n### 5.1贫血患者术口护理的成功案例分析\n### 5.2贫血患者术口护理的失败案例分析\n### 5.3贫血患者术口护理的护理体会与建议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贫血患者术口护理PPT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贫血患者术口护理的基本概念与重要性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贫血患者术口护理是指针对患有贫血的患者在进行手术治疗后，对其手术切口进行的一系列护理措施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促进手术切口的愈合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减少感染和出血等并发症的发生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提高患者的舒适度和生活质量</a:t>
                </a:r>
                <a:endParaRPr/>
              </a:p>
            </p:txBody>
          </p:sp>
        </p:grpSp>
        <p:grpSp>
          <p:nvGrpSpPr>
            <p:cNvPr id="17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目的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保障贫血患者手术的安全性和成功率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促进患者的康复进程</a:t>
                </a:r>
                <a:endParaRPr/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贫血患者术口护理的定义与目的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贫血患者术口护理的重要性及影响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贫血患者术口护理是手术整体护理的重要组成部分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有助于提高手术成功率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降低术后并发症的发生率</a:t>
                </a:r>
                <a:endParaRPr/>
              </a:p>
            </p:txBody>
          </p:sp>
          <p:pic>
            <p:nvPicPr>
              <p:cNvPr id="1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贫血患者术口护理的质量直接影响到患者的康复效果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良好的术口护理可以缩短患者的住院时间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降低患者的医疗费用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所有需要进行手术治疗的患者，尤其是患有贫血的患者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手术切口类型：包括一类、二类、三类手术切口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患有严重出血倾向的患者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严重感染或免疫力低下的患者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无法配合护理措施的患者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贫血患者术口护理的适应症与禁忌症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贫血患者术口护理的术前准备</a:t>
            </a:r>
            <a:endParaRPr/>
          </a:p>
        </p:txBody>
      </p:sp>
      <p:sp>
        <p:nvSpPr>
          <p:cNvPr id="20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贫血患者术前的评估与诊断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评估患者的贫血程度、手术耐受力和术后康复能力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评估患者的心理状况和认知水平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评估患者的生活质量和家庭支持情况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根据患者的病史、体检和实验室检查结果，明确贫血的类型和原因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评估患者的手术适应性和风险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消除患者的紧张和恐惧情绪，增强信心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提供情感支持和心理疏导，帮助患者建立良好的心理状态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宣教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向患者及家属讲解贫血患者术口护理的相关知识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培训患者及家属掌握术口护理的基本技能和注意事项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贫血患者术前的心理护理与宣教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贫血患者术前的物品准备与环境消毒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物品准备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准备术口护理所需的物品，如换药包、无菌手套、纱布、碘伏等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准备急救物品，如止血药、输血器材等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环境消毒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确保手术室和换药室的清洁和消毒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严格执行无菌操作，防止感染的发生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贫血患者术口护理的术后实施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病情观察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观察患者的生命体征、意识状态和术口情况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观察患者的血红蛋白浓度和红细胞计数，评估贫血改善情况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定期监测患者的血常规、肝肾功能、电解质等实验室指标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监测患者的凝血功能，预防出血倾向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贫血患者术后的病情观察与监测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https://d.book118.com/425304203114011111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贫血患者术口护理PPT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2024-09-17T01:09:49.127</cp:lastPrinted>
  <dcterms:created xsi:type="dcterms:W3CDTF">2024-09-16T17:09:49Z</dcterms:created>
  <dcterms:modified xsi:type="dcterms:W3CDTF">2024-09-16T17:09:50Z</dcterms:modified>
</cp:coreProperties>
</file>