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18F73-B1D1-4721-B895-95CEA9370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0EC5B-8E1B-43D3-A79D-6EEF1EDF3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383A9-BA7D-4EC6-8AD4-E6914D5CD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97EF5-2E21-48B7-979B-7C9846138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E67637-5D0B-4458-8735-99B0E2389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F86D4B-A10D-4161-81E8-8FC621A0C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F008D8-5770-4FE3-924E-DA2A40E9D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A3D45-8D4C-4E2E-A4CC-4C80906CD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E3448-BB6D-4E8D-B756-2E26654E4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F94CA-1A89-4A0D-9A79-31616121D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EE399-D356-4656-B5FA-E745011BF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10111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预防冬季感冒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冬季感冒的原因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预防冬季感冒的方法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冬季感冒的症状及处理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预防感冒的误区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冬季感冒的原因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气温降低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冬季气温明显降低，容易导致身体受凉，从而引发感冒。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室内外温差大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室内温度较高，而室外温度较低，频繁出入室内外容易使身体适应不良，增加感冒的风险。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风雪天气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冬季容易出现风雪天气，这种天气容易导致身体受寒，增加感冒的易感性。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冬季是感冒的高发季节，与人体免疫力下降有关。冬季人体的免疫力相对较弱，容易感染病毒。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季节性免疫力下降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92" r="18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缺乏锻炼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58" b="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" b="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冬季天气寒冷，人们往往减少户外活动，导致身体缺乏锻炼，免疫力下降。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不良的生活习惯，如熬夜、饮食不规律等，也会影响免疫系统的正常功能，增加感冒的风险。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免疫力下降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病毒活跃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病毒传播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冬季病毒较为活跃，容易在人群中传播。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人群密集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冬季人们往往聚集在室内，增加了病毒传播的机会。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冬季为了保暖，人们常常关闭门窗，导致室内空气流通不畅，增加了病毒在室内传播的风险。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空气流通差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预防冬季感冒的方法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每天至少开窗通风2-3次，每次10-15分钟，以保持室内空气新鲜。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在室内使用空气净化器可以过滤空气中的细菌、病毒和过敏原，提高室内空气质量。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避免去人群密集场所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尽量避免去人群密集的场所，如商场、电影院等，以减少病毒传播的风险。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穿暖和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冬季天气寒冷，要注意增加衣物，特别是保护好头部、手部和脚部，以免受凉。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使用热水袋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可以使用热水袋来保暖，但要注意不要烫伤。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在户外活动时，可以佩戴口罩来保暖和防止病毒传播。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注意保暖，避免受凉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增强免疫力，合理饮食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45163" y="1657302"/>
            <a:ext cx="2987778" cy="490334"/>
            <a:chOff x="4045163" y="1657302"/>
            <a:chExt cx="2987778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045163" y="1657302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045163" y="2008909"/>
            <a:ext cx="6294397" cy="802744"/>
            <a:chOff x="4045163" y="2008909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4045163" y="2008909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饮食要均衡，摄入足够的蛋白质、脂肪、碳水化合物、维生素和矿物质，以提高身体免疫力。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2079755" y="3279420"/>
            <a:ext cx="2987778" cy="490334"/>
            <a:chOff x="2079755" y="3279420"/>
            <a:chExt cx="298777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2079755" y="3279420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多喝水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2079755" y="3621502"/>
            <a:ext cx="6294397" cy="802744"/>
            <a:chOff x="2079755" y="3621502"/>
            <a:chExt cx="6294397" cy="802744"/>
          </a:xfrm>
        </p:grpSpPr>
        <p:sp>
          <p:nvSpPr>
            <p:cNvPr id="40" name="TextBox 40"/>
            <p:cNvSpPr txBox="1"/>
            <p:nvPr/>
          </p:nvSpPr>
          <p:spPr>
            <a:xfrm>
              <a:off x="2079755" y="3621502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多喝水可以保持身体水分充足，有助于预防感冒和其他疾病。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002531" y="4872969"/>
            <a:ext cx="2987778" cy="490334"/>
            <a:chOff x="4002531" y="4872969"/>
            <a:chExt cx="298777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002531" y="4872969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002531" y="5234101"/>
            <a:ext cx="6294397" cy="802744"/>
            <a:chOff x="4002531" y="5234101"/>
            <a:chExt cx="6294397" cy="802744"/>
          </a:xfrm>
        </p:grpSpPr>
        <p:sp>
          <p:nvSpPr>
            <p:cNvPr id="44" name="TextBox 44"/>
            <p:cNvSpPr txBox="1"/>
            <p:nvPr/>
          </p:nvSpPr>
          <p:spPr>
            <a:xfrm>
              <a:off x="4002531" y="5234101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适当的运动可以增强身体免疫力，提高抵抗力。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经常用肥皂和流动水洗手，或者使用含有至少60%酒精的手消毒液，以减少病毒传播的风险。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尽量避免触摸公共物品，如门把手、电梯按钮等，以减少病毒传播的风险。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少接触公共物品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尽量避免接触患者，如果必须接触，要戴口罩和手套，并勤洗手。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避免接触患者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勤洗手，避免接触病毒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https://d.book118.com/425310111214011042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2024-09-03T22:02:47.649</cp:lastPrinted>
  <dcterms:created xsi:type="dcterms:W3CDTF">2024-09-03T14:02:47Z</dcterms:created>
  <dcterms:modified xsi:type="dcterms:W3CDTF">2024-09-03T14:02:49Z</dcterms:modified>
</cp:coreProperties>
</file>