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C67D-19C4-4169-A68E-A4046451C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DB791-A910-4F24-82F5-2E195481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B61A5-FC48-4D0A-9211-A0E0CA07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48B86-555F-4C66-9D57-B5BDB753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67DF9-77D4-4E31-93FF-1998FD5F0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54AEE-F080-46E9-A583-1D8BD456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12F0F-7E4D-4C7F-8590-1B8D62F37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E97CE-0288-460B-B7D7-28EA7A5A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7D73C-103D-41B5-9689-763554EF8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BF20C-9AF7-4DC7-B080-FF9091B5E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D3CFB-6695-4ECE-A0BF-FC41657E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1013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财务管理制度与社会责任的履行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社会责任的内涵与意义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财务管理制度与企业社会责任的关联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财务管理制度对企业社会责任的履行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企业履行社会责任的案例分析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18" b="9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财务管理制度是企业为了规范财务行为、提高财务管理效率而制定的规章制度。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确保企业财务活动的合法性、规范性和有效性，保障企业的经济利益和资产安全。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保障企业正常运营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有效的财务管理能够确保企业资金流的稳定，支持企业的日常运营和业务发展。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合理的财务管理有助于降低成本、控制风险，提高企业的经济效益和盈利能力。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准确的财务数据和报告为企业决策者提供重要信息，帮助其做出科学、合理的决策。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随着企业规模的扩大和业务复杂性的增加，财务管理制度逐渐从以核算为中心向以管理为中心转变，更加注重财务的预测、决策和控制功能。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从传统核算型向管理型转变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信息技术的发展为财务管理制度的变革提供了有力支持，如ERP、CRM等系统的应用提高了财务管理的效率和准确性。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随着法律法规的完善和监管要求的提高，财务管理制度不断强调合规性和风险管理的重要性，以确保企业的长期稳定发展。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法规遵从与风险管理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社会责任的内涵与意义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41" b="142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社会责任是指企业在追求经济利益的同时，应当关注和履行对利益相关方的责任，包括员工、客户、供应商、社区和环境等。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社会责任要求企业不仅要遵守法律法规，还要关注道德和伦理标准，积极履行企业公民的社会义务。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积极履行社会责任可以提升企业的社会形象，增强消费者对企业的信任和忠诚度，从而提高企业的品牌价值和市场竞争力。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提高企业声誉和品牌价值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企业履行社会责任有利于实现经济、环境和社会三大支柱的平衡发展，提高企业的可持续发展能力。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履行社会责任要求企业提高自身的经营管理水平，加强内部控制和风险管理，从而提升企业的整体经营绩效。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提升企业经营管理水平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企业履行社会责任的意义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059" r="60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企业应通过提供优质的产品和服务，创造经济价值，满足社会需求。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经济责任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企业应遵守国家法律法规，保障员工权益，保护消费者利益。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企业应遵循社会道德规范，诚实守信，尊重人权，关注环境保护。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道德责任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企业应关注环境保护，减少污染，节约资源，实现可持续发展。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环境责任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财务管理制度与企业社会责任的关联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13" b="77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财务决策对企业社会责任的影响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投资决策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企业在投资决策中应考虑社会责任因素，如对环境、员工和社区的影响，避免投资高污染、高能耗项目。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融资决策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企业在融资过程中应关注资金来源的社会责任标准，选择与具有社会责任意识的金融机构合作。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企业应制定合理的利润分配政策，兼顾股东、员工、债权人和社会的利益，避免过度追求短期利益而忽视社会责任。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内部控制与风险管理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企业应建立健全内部控制和风险管理机制，确保社会责任的履行和财务管理的合规性。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绩效评价与激励约束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企业应建立基于社会责任的绩效评价和激励约束机制，鼓励员工积极参与企业社会责任实践。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企业应制定符合社会责任要求的财务规划和报告制度，确保财务信息的透明度和真实性。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财务管理对企业社会责任的支撑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企业可以将资源优先配置给具有社会责任意识的项目和业务，提高资源利用效率和盈利能力。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提升企业形象与品牌价值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积极履行社会责任有助于提升企业的社会形象和品牌价值，吸引更多利益相关者的关注和支持。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履行社会责任有助于降低企业面临的环境、法律和社会风险，减少潜在的损失和成本。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企业社会责任对财务管理制度的反作用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https://d.book118.com/425310130321011111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2024-09-17T21:08:57.649</cp:lastPrinted>
  <dcterms:created xsi:type="dcterms:W3CDTF">2024-09-17T13:08:57Z</dcterms:created>
  <dcterms:modified xsi:type="dcterms:W3CDTF">2024-09-17T13:08:59Z</dcterms:modified>
</cp:coreProperties>
</file>