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C7C32-695F-4E31-A65E-2104D42E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B418E-0320-4E4E-A403-A848298DC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8C5A4-BEC2-4C74-868E-563F8A22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6CB7F-EC58-4DE3-A10E-F9D31015F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2DEAE9-8C9E-4A77-8E43-2597AE2E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8989C-695A-44A6-8C31-5C0891FF9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6A8AC9-2C40-43F2-A565-4D9CC43C3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0032E-BE73-43A5-AFCB-0A35D98C6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FD276-9F3C-4881-98E9-7AE581E76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6DF76-E719-4BB7-B7D2-5DE600E17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4B7BD-1909-4C31-8C56-8A67BE5E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10330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运营部门KPI绩效考核管理方案的品质管理与效果改进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品质管理与效果改进的关联分析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随着市场竞争的加剧，企业需要提高运营效率以应对挑战，KPI绩效考核是提升运营效率的有效手段。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通过对运营部门KPI绩效的考核，可以发现存在的问题，为部门的改进和发展提供方向。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推动运营部门发展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运营部门的绩效直接关系到企业的整体绩效，优化KPI绩效考核方案有助于提升企业整体绩效。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提升企业整体绩效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运营部门KPI绩效考核概述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KPI定义与选择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关键绩效指标（KPI）是衡量运营部门绩效的重要量化指标，包括收入、利润、客户满意度等。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考核周期与流程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运营部门的KPI绩效考核通常按季度或年度进行，包括目标设定、数据收集、绩效评估、结果反馈等步骤。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考核方法与工具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常用的考核方法包括目标管理法、360度反馈法等，使用的管理工具包括绩效管理软件、数据分析工具等。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品质管理与效果改进可以提高企业竞争力，为企业的可持续发展奠定基础。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通过品质管理，可以优化运营流程，减少浪费，提高运营效率。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品质管理有助于提升产品或服务质量，从而增强客户满意度。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品质管理与效果改进的重要性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根据行业标准和客户需求，制定详细的产品/服务质量标准。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明确产品/服务质量要求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建立全面的品质管理体系，确保各环节操作符合规范要求。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统一品质管理规范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对员工进行品质标准与规范的培训，提升全员品质意识。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制定品质标准与规范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设立专门的品质监控岗位，负责监督、检查、评估产品/服务质量。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设立品质监控岗位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制定监控计划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根据产品/服务特点，制定针对性的品质监控计划。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收集和分析品质数据，及时发现潜在问题并采取措施。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建立品质监控机制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品质问题识别与应对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通过监控、检测、反馈等途径，及时发现品质问题。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对品质问题进行深入分析，找出根本原因和影响因素。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针对问题制定有效的应对措施，包括改进流程、提升技能、更换设备等。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对实施后的效果进行跟踪验证，确保问题得到彻底解决。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优化流程与制度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创新技术与方法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员工激励与培训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持续改进与优化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根据品质管理现状和未来发展需求，制定持续改进计划。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引入先进的品质管理技术和方法，提高品质管理水平。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对品质管理流程和制度进行优化，提升管理效率。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建立员工激励机制，鼓励员工积极参与品质改进工作；同时加强员工培训，提升员工技能水平。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效果改进措施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整理运营部门过去的KPI绩效考核数据，包括各项指标的完成情况、得分情况等。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收集历史数据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运用统计分析方法，对收集到的数据进行处理和分析，识别出存在的问题和趋势。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将分析结果以图表等形式直观呈现，便于理解和讨论。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分析绩效考核数据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针对差距和不足进行深入分析，识别出具体的效果改进点。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将实际绩效与设定的目标进行对比，找出差距和不足。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确定优先级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根据效果改进点的重要性和紧迫性，确定改进的优先级。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识别效果改进点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https://d.book118.com/425310330234011110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2024-09-16T02:17:27.640</cp:lastPrinted>
  <dcterms:created xsi:type="dcterms:W3CDTF">2024-09-15T18:17:27Z</dcterms:created>
  <dcterms:modified xsi:type="dcterms:W3CDTF">2024-09-15T18:17:29Z</dcterms:modified>
</cp:coreProperties>
</file>