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D6726F-D0FC-4069-AC6A-BB5098FD4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76CCA1-EE46-491F-B892-6E3C21E3F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7878E5-5DEF-4BA4-959F-CB68C58C5B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405FF4-FAD6-426E-896B-295733498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809422-DA64-4CD9-A5C5-66CA3322C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39163F-053E-428C-9074-4C4E6D5D7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D6F2FDB-BFCE-4181-80ED-4DDC026C5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F6DADB-F21D-4A62-ACEF-05C3F0CEB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50A727-BA3C-46E7-986F-5DD291B61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0ED29-2126-487C-A94C-DA66685F4A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52B069-E57D-470A-934A-06C7D239F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31101401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母婴护理培训方案PPT\n## 1.母婴护理培训的背景与重要性\n### 1.1母婴护理市场的需求分析\n### 1.2母婴护理对家庭和社会的意义\n### 1.3母婴护理培训的现状与挑战\n## 2.母婴护理培训的目标与内容\n### 2.1母婴护理培训的目标定位\n### 2.2母婴护理培训的核心内容\n### 2.3母婴护理培训的实操与理论结合\n## 3.母婴护理培训的实施策略与方法\n### 3.1母婴护理培训的时间安排与课程设置\n### 3.2母婴护理培训的师资与教材选择\n### 3.3母婴护理培训的实践操作与考核评估\n## 4.母婴护理培训的效果评估与持续改进\n### 4.1母婴护理培训的效果评估方法\n### 4.2母婴护理培训的反馈与改进措施\n### 4.3母婴护理培训的持续优化与完善\n## 5.母婴护理培训的案例分析与经验分享\n### 5.1成功的母婴护理培训案例分析\n### 5.2母婴护理培训中的经验教训\n### 5.3母婴护理培训的发展趋势与展望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母婴护理培训方案PPT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母婴护理培训的背景与重要性</a:t>
            </a:r>
            <a:endParaRPr/>
          </a:p>
        </p:txBody>
      </p:sp>
      <p:sp>
        <p:nvSpPr>
          <p:cNvPr id="12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16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16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人口老龄化趋势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生育率下降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导致年轻一代家庭负担减轻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人口老龄化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加剧了对母婴护理服务的需求</a:t>
                </a:r>
                <a:endParaRPr/>
              </a:p>
            </p:txBody>
          </p:sp>
          <p:pic>
            <p:nvPicPr>
              <p:cNvPr id="1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家庭结构变化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独生子女家庭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增多，家庭对母婴护理的关注度提高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跨国家庭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增多，对母婴护理服务的要求更加多元化</a:t>
                </a:r>
                <a:endParaRPr/>
              </a:p>
            </p:txBody>
          </p:sp>
          <p:pic>
            <p:nvPicPr>
              <p:cNvPr id="17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7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母婴护理服务的专业性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科学育儿观念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的普及，家庭对母婴护理专业知识的需求增加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母婴护理服务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市场竞争激烈，需要提高服务质量</a:t>
                </a:r>
                <a:endParaRPr/>
              </a:p>
            </p:txBody>
          </p:sp>
          <p:pic>
            <p:nvPicPr>
              <p:cNvPr id="18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母婴护理市场的需求分析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对家庭的意义</a:t>
                </a:r>
                <a:endParaRPr/>
              </a:p>
            </p:txBody>
          </p:sp>
          <p:sp>
            <p:nvSpPr>
              <p:cNvPr id="1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提高母婴健康水平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，降低母婴并发症的发生率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减轻家庭负担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，提高家庭幸福感</a:t>
                </a:r>
                <a:endParaRPr/>
              </a:p>
            </p:txBody>
          </p:sp>
          <p:sp>
            <p:nvSpPr>
              <p:cNvPr id="19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对社会的意义</a:t>
                </a:r>
                <a:endParaRPr/>
              </a:p>
            </p:txBody>
          </p:sp>
          <p:sp>
            <p:nvSpPr>
              <p:cNvPr id="19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提高国民素质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，为下一代提供优质的教育环境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促进母婴护理产业发展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，带动相关产业链的发展</a:t>
                </a:r>
                <a:endParaRPr/>
              </a:p>
            </p:txBody>
          </p:sp>
          <p:sp>
            <p:nvSpPr>
              <p:cNvPr id="19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母婴护理对家庭和社会的意义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母婴护理培训的现状与挑战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培训现状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母婴护理培训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市场规模不断扩大，培训机构增多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培训内容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逐渐丰富，涵盖了母婴护理的各个方面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培训挑战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培训质量参差不齐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，需要加强监管和提高培训质量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培训资源不足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，需要加大投入，提高培训师资和教材水平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母婴护理培训的目标与内容</a:t>
            </a:r>
            <a:endParaRPr/>
          </a:p>
        </p:txBody>
      </p:sp>
      <p:sp>
        <p:nvSpPr>
          <p:cNvPr id="21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提高母婴护理人员的综合素质</a:t>
                </a:r>
                <a:endParaRPr/>
              </a:p>
            </p:txBody>
          </p:sp>
          <p:sp>
            <p:nvSpPr>
              <p:cNvPr id="22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专业理论知识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的掌握和应用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实践操作技能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的提高</a:t>
                </a:r>
                <a:endParaRPr/>
              </a:p>
            </p:txBody>
          </p:sp>
          <p:sp>
            <p:nvSpPr>
              <p:cNvPr id="22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培养合格的母婴护理人才</a:t>
                </a:r>
                <a:endParaRPr/>
              </a:p>
            </p:txBody>
          </p:sp>
          <p:sp>
            <p:nvSpPr>
              <p:cNvPr id="23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满足家庭对母婴护理服务的需求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促进母婴护理产业的发展</a:t>
                </a:r>
                <a:endParaRPr/>
              </a:p>
            </p:txBody>
          </p:sp>
          <p:sp>
            <p:nvSpPr>
              <p:cNvPr id="23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母婴护理培训的目标定位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3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3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母婴护理基础知识</a:t>
                </a:r>
                <a:endParaRPr/>
              </a:p>
            </p:txBody>
          </p:sp>
          <p:sp>
            <p:nvSpPr>
              <p:cNvPr id="24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生殖系统解剖与生理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孕期保健与产检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新生儿生理与护理</a:t>
                </a:r>
                <a:endParaRPr/>
              </a:p>
            </p:txBody>
          </p:sp>
        </p:grpSp>
        <p:grpSp>
          <p:nvGrpSpPr>
            <p:cNvPr id="24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4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母婴护理实践操作</a:t>
                </a:r>
                <a:endParaRPr/>
              </a:p>
            </p:txBody>
          </p:sp>
          <p:sp>
            <p:nvSpPr>
              <p:cNvPr id="24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母乳喂养指导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新生儿护理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产后恢复与护理</a:t>
                </a:r>
                <a:endParaRPr/>
              </a:p>
            </p:txBody>
          </p:sp>
        </p:grpSp>
        <p:grpSp>
          <p:nvGrpSpPr>
            <p:cNvPr id="24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4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母婴护理相关法律法规</a:t>
                </a:r>
                <a:endParaRPr/>
              </a:p>
            </p:txBody>
          </p:sp>
          <p:sp>
            <p:nvSpPr>
              <p:cNvPr id="24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母婴护理相关法律法规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职业道德与素质</a:t>
                </a:r>
                <a:endParaRPr/>
              </a:p>
            </p:txBody>
          </p:sp>
        </p:grpSp>
      </p:grpSp>
      <p:pic>
        <p:nvPicPr>
          <p:cNvPr id="24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母婴护理培训的核心内容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母婴护理培训的实操与理论结合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实践操作技能培训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模拟操作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，提高实际操作能力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临床实习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，熟悉母婴护理工作流程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理论知识的巩固与提高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案例分析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，提高解决问题的能力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学术交流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，拓宽知识视野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母婴护理培训的实施策略与方法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时间安排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理论学习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实践操作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短期培训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长期培训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相结合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课程设置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基础课程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特色课程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相结合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理论课程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实践课程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相结合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母婴护理培训的时间安排与课程设置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https://d.book118.com/425311014010011110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母婴护理培训方案PPT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2024-09-15T02:31:51.346</cp:lastPrinted>
  <dcterms:created xsi:type="dcterms:W3CDTF">2024-09-14T18:31:51Z</dcterms:created>
  <dcterms:modified xsi:type="dcterms:W3CDTF">2024-09-14T18:31:53Z</dcterms:modified>
</cp:coreProperties>
</file>