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96E9CC-7C00-4F73-B115-1465597FCB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1DE96B-BAAD-4C28-AB0D-0BF52DDC51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B91B95-A7AE-4065-B04D-C767631AC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5E159D-C4EA-4C90-A96B-F9F90EDB1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D612E7-23DA-454A-A485-CBC33B08CD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C9A222-9C27-43E5-8BAA-DB65B0466C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7E9830-AD8E-401B-B47E-A5EE2A75B8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53DF83-96EB-4BCC-A596-18E9F93251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A9563D-C880-4240-B559-B46AF71367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B3AFEE-6DAD-46F9-92BE-78D1C662F2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C3CADB-0D93-4A42-8AE6-93DE5895CA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5311202030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昏迷患者发热护理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昏迷患者发热概述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昏迷患者发热的护理原则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昏迷患者发热的护理措施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昏迷患者发热的预防与控制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昏迷患者发热的案例分析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昏迷患者发热概述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昏迷患者的定义与特点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昏迷是一种严重的意识障碍，患者处于深度睡眠状态，无法唤醒。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昏迷患者无法自主运动、表达意愿或感知周围环境，需要密切监测和护理。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发热是指体温异常升高，超过正常范围（腋温36.5-37.5℃）。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根据发热原因可分为感染性发热和非感染性发热。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发热的定义与分类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感染、中枢神经系统疾病、药物反应等。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持续高热可能导致机体代谢紊乱、器官功能受损，如肝肾损伤、心脑血管疾病等。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昏迷患者发热的常见原因与影响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昏迷患者发热的护理原则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物理降温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调节室温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增加水分摄入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使用冰袋、冰帽等物品对昏迷患者进行物理降温，降低体温，缓解发热症状。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保持室内温度适宜，避免患者因外界温度过高而加重发热。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鼓励昏迷患者多饮水，补充体内水分，促进散热。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降温护理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监测护理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定时监测昏迷患者的体温，了解发热程度和变化情况。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观察昏迷患者的心率和呼吸情况，及时发现异常变化。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注意观察昏迷患者的意识状态，判断是否出现意识障碍加重的情况。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体温监测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心率、呼吸监测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意识状态观察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保持皮肤清洁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口腔护理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定期为昏迷患者擦拭皮肤，保持皮肤清洁干燥，预防褥疮等并发症的发生。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定期为昏迷患者进行口腔清洁护理，预防口腔感染。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及时清理昏迷患者的呼吸道分泌物，保持呼吸道通畅。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与昏迷患者家属保持良好沟通，给予家属心理安慰和支持。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沟通与安慰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提供心理疏导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000" r="15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指导家属照顾患者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针对昏迷患者家属可能出现的焦虑、抑郁等情绪问题，提供心理疏导和帮助。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向昏迷患者家属传授相关护理知识和技巧，帮助家属更好地照顾患者。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https://d.book118.com/425311202030011120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2024-09-22T14:09:26.839</cp:lastPrinted>
  <dcterms:created xsi:type="dcterms:W3CDTF">2024-09-22T06:09:26Z</dcterms:created>
  <dcterms:modified xsi:type="dcterms:W3CDTF">2024-09-22T06:09:28Z</dcterms:modified>
</cp:coreProperties>
</file>