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47E7C-7B82-4C46-A121-943E4DC9C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F3EC4-2870-4137-A8AC-25569E37C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E2B2D-0FA5-440D-AE35-148C8F76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682A8-2C24-4B49-92B6-F9351B2C2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660CB-98F4-4570-B079-099E16E2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9D4C3-9AFE-4744-BC94-91529D01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A9E60-03FE-42D9-B893-0CDF6654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F9226-7474-42B4-8666-34B6340E7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F0607-BDD5-411A-BC07-58975D453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A6D8D-206F-4CF9-9324-12EC777B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10131-F828-45B5-BF55-38D826B6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121413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《端午即事文天祥》ppt课件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端午节的起源和习俗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《端午即事》的创作背景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《端午即事》的内容和主题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《端午即事》的艺术特色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《端午即事》的影响和价值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端午节的起源和习俗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纪念屈原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纪念伍子胥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纪念孝女曹娥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006" b="2500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86" b="2348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端午节的起源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屈原是战国时期楚国的大臣，他忧国忧民，被流放后投江自尽。人们为了纪念他，便有了端午节吃粽子、赛龙舟的习俗。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伍子胥是春秋时期吴国的大臣，他曾劝吴王杀掉越王勾践，但被吴王拒绝并赐死。人们为了纪念他，便有了端午节吃粽子、赛龙舟的习俗。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曹娥是东汉时期的一位孝女，她为了寻找落水的父亲，不惜跳入江中。人们为了纪念她，便有了端午节吃粽子、赛龙舟的习俗。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吃粽子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赛龙舟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挂艾草、菖蒲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饮雄黄酒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端午节的习俗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赛龙舟是端午节最具有代表性的活动之一。人们会组织龙舟队在江河湖海上进行比赛，比赛时锣鼓喧天、水花飞溅，场面非常壮观。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端午节期间，家家户户都要包粽子，粽子是用糯米和各种馅料制成，外面用竹叶或荷叶包裹，再用彩丝缠住。粽子的口味因地区和个人喜好而异，常见的有肉粽、豆沙粽、蛋黄粽等。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雄黄酒是一种用雄黄和酒制成的药酒，具有解毒、杀虫、祛湿等功效。在端午节期间，人们会饮雄黄酒来保健身体。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端午节时，人们会在门口挂上艾草和菖蒲，以驱邪避凶。艾草和菖蒲具有特殊的香味和药用价值，能够驱蚊蝇、净化空气。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《端午即事》的创作背景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文天祥出生于1236年，是南宋末年的著名将领和文人。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他曾担任过许多高级职务，包括丞相和枢密使。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文天祥以忠诚和勇气著称，被誉为“忠臣”。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他在南宋末年为国家做出了巨大贡献，但最终被元朝俘虏并处死。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文天祥的生平简介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《端午即事》的创作过程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该诗歌描述了文天祥在端午节时的所见所感，表达了他对国家命运的担忧和对人民生活的关注。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《端午即事》是文天祥在南宋末年创作的一篇诗歌。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该诗歌在后世广为流传，被誉为中国文学史上的经典之作。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创作过程中，文天祥采用了传统的诗歌形式，运用了丰富的意象和象征手法，使得诗歌具有很高的艺术价值。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《端午即事》的内容和主题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文天祥在南宋末年因抗元失败被俘，元朝统治者劝他写信招降张世杰，文天祥拒绝并写下了《端午即事》。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《端午即事》的诗词内容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诗中描述了端午节的习俗，如赠艾枝，同时也表达了对故人的思念和新知的期待。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“五月五日午，赠我一枝艾。故人不可见，新知万里外。丹心照夙昔，鬓发日已改。我欲从灵均，三湘隔辽海。”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《端午即事》的创作背景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《端午即事》的内容概述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https://d.book118.com/425312141343011040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2024-09-01T08:25:16.211</cp:lastPrinted>
  <dcterms:created xsi:type="dcterms:W3CDTF">2024-09-01T00:25:16Z</dcterms:created>
  <dcterms:modified xsi:type="dcterms:W3CDTF">2024-09-01T00:25:17Z</dcterms:modified>
</cp:coreProperties>
</file>