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438B2-EBFB-4695-A587-D7B22D5F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66F35-8489-4E67-9815-6D22848FD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7BC93-DB72-4E3F-9913-01876945B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5193C-3E26-43A9-A826-246D9263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B5E50-A72D-49FF-8365-36C5725A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9DE88-3C79-4CF9-BA18-3481E1C43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AE647-8604-45D7-B891-BABCAD872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072CE-B675-4C46-9932-444DBC0C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8E78B-A1E5-4F12-9D3B-DB2D4BBB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F75B6-7D69-4A91-B4D6-4A77FF6B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8FEC0-E4EC-41C8-B66B-A66BD5D0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1403220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2024版ADA糖尿病诊疗标准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725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糖尿病分类与诊断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血糖控制目标与治疗策略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随访监测与效果评价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提供最新的糖尿病诊疗指南，帮助医护人员更有效地诊断和治疗糖尿病，改善患者生活质量。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糖尿病是一种全球性的慢性疾病，发病率不断上升。随着医学研究的深入，糖尿病的诊疗理念和方法不断更新，需要制定相应的诊疗标准以适应临床需求。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12" r="325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12" r="325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适用于所有糖尿病患者，包括1型糖尿病、2型糖尿病、妊娠期糖尿病等。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各级医疗机构，包括医院、诊所、社区卫生服务中心等。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适用机构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包括血糖监测、糖化血红蛋白监测、并发症风险评估等，以评估治疗效果和调整治疗方案。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包括糖尿病的诊断标准、诊断方法和诊断流程。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包括药物治疗、非药物治疗（如饮食控制、运动疗法等）和并发症的处理等。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诊疗标准概述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糖尿病分类与诊断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其他特殊类型糖尿病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由于免疫系统攻击胰岛B细胞，导致胰岛素绝对缺乏。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妊娠期间首次发现的糖尿病，通常在生产后可恢复。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胰岛素抵抗和（或）胰岛素分泌相对不足，为最常见的糖尿病类型。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包括遗传缺陷、药物或化学品导致的糖尿病等。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空腹血糖（FPG）≥7.0 mmol/L（126 mg/dL）。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随机血糖≥11.1 mmol/L（200 mg/dL），并伴有糖尿病症状。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口服糖耐量试验（OGTT）2小时血糖≥11.1 mmol/L（200 mg/dL）。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糖化血红蛋白（HbA1c）≥6.5%（48 mmol/mol），需结合其他诊断指标进行综合判断。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2328" b="1232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45" r="345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726" r="1672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由于肾脏重吸收葡萄糖功能障碍导致的糖尿，但血糖水平正常。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肾性糖尿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在急性应激状态下，如创伤、手术、感染等，可出现暂时性糖尿，血糖水平可正常或升高。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应激性糖尿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某些药物或化学品可干扰血糖测定结果，导致假性糖尿病的出现。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药物或化学品导致的假性糖尿病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如库欣综合征、肢端肥大症等内分泌疾病，以及胰腺炎、胰腺癌等胰腺疾病，均可导致继发性糖尿病的发生。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其他疾病导致的继发性糖尿病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血糖控制目标与治疗策略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70" b="577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HbA1c水平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根据患者病情、年龄、并发症等因素，设定个体化的HbA1c控制目标，通常建议将HbA1c控制在7%以下。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餐前血糖和餐后血糖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根据患者具体情况，设定餐前和餐后血糖控制目标，以避免血糖波动过大带来的风险。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在制定血糖控制目标时，需充分考虑低血糖风险，尤其是对于老年和病程较长的患者。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全面评估患者的病情、生活习惯、治疗意愿和经济状况等，制定个体化的治疗策略。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强调饮食、运动等生活方式干预在糖尿病治疗中的重要性，并根据患者具体情况提供个性化的建议。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建立多学科协作团队，包括内分泌科、营养科、心血管科等，共同制定和执行治疗计划。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药物治疗选择原则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在选择药物时，首先考虑药物的安全性，避免使用可能导致严重不良反应的药物。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充分考虑患者的年龄、肝肾功能、并发症等因素，制定个体化的药物治疗方案。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根据患者具体情况和药物作用机制，选择能够有效控制血糖的药物。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对于单药治疗无法达标的患者，可考虑联合用药，以提高治疗效果并降低不良反应发生率。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通过药物治疗、饮食调整和运动等方式，将血糖控制在正常范围内，以降低心血管并发症的风险。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34" r="1733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严格控制血压，特别是针对高血压患者进行个体化治疗，以降低心血管事件的发生率。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通过药物治疗和饮食调整，改善血脂代谢，降低低密度脂蛋白胆固醇水平，提高高密度脂蛋白胆固醇水平。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血脂调控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https://d.book118.com/425314032201011111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2024-09-17T07:52:45.479</cp:lastPrinted>
  <dcterms:created xsi:type="dcterms:W3CDTF">2024-09-16T23:52:45Z</dcterms:created>
  <dcterms:modified xsi:type="dcterms:W3CDTF">2024-09-16T23:52:47Z</dcterms:modified>
</cp:coreProperties>
</file>