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8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DE0FA-B12F-4425-9CB5-559D3AC5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00046-BE24-4F8A-9CCF-CFCD1663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A9190-9FED-489E-9280-A2B82798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0959E-D8EB-4487-9123-63D452DCF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DBF91-CB27-40B2-9C8B-5D4D7283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91C4D-FE39-48D1-A0D6-D1F7C405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C3002-0698-4ECE-93C8-5E66F874D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A57D9-93E2-4FA7-9FCC-EBBB2EA1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8807A-8A9D-4F15-859C-BE159F99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4553E-FDC7-42D0-A261-91C9AFB4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D57DC-85A5-4C7E-8F9E-AE4F349EC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857" r:id="rId2"/>
    <p:sldLayoutId id="2147514858" r:id="rId3"/>
    <p:sldLayoutId id="2147514859" r:id="rId4"/>
    <p:sldLayoutId id="2147514860" r:id="rId5"/>
    <p:sldLayoutId id="2147514861" r:id="rId6"/>
    <p:sldLayoutId id="2147514862" r:id="rId7"/>
    <p:sldLayoutId id="2147514863" r:id="rId8"/>
    <p:sldLayoutId id="2147514864" r:id="rId9"/>
    <p:sldLayoutId id="2147514865" r:id="rId10"/>
    <p:sldLayoutId id="214751486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143000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客户关系管理与服务水平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客户关系管理的重要性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客户关系管理的基本原则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客户服务水平的提升策略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客户关系管理的实际应用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客户关系管理与服务水平的未来发展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客户关系管理的重要性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提升客户满意度</a:t>
            </a:r>
            <a:endParaRPr lang="zh-CN" altLang="en-US"/>
          </a:p>
        </p:txBody>
      </p:sp>
      <p:sp>
        <p:nvSpPr>
          <p:cNvPr id="10489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客户关系管理能够提高客户满意度，增强客户忠诚度，为企业带来更多的回头客和口碑传播。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通过有效的客户关系管理，企业能够更好地了解客户需求，提供个性化的服务和解决方案，提升客户满意度。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良好的客户关系管理有助于企业快速响应市场变化，及时调整策略，满足客户需求，提高客户满意度。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客户关系管理通过建立长期稳定的客户关系，能够降低客户流失率，减少客户投诉和纠纷，提升客户满意度。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增加客户忠诚度</a:t>
            </a:r>
            <a:endParaRPr lang="zh-CN" altLang="en-US"/>
          </a:p>
        </p:txBody>
      </p:sp>
      <p:sp>
        <p:nvSpPr>
          <p:cNvPr id="10490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客户满意度提高，增加回头客和口碑传播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客户推荐新客户，扩大市场份额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长期合作关系，稳定收入来源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客户反馈优化产品和服务，提升竞争力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提高企业盈利能力</a:t>
            </a:r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增加客户满意度和忠诚度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降低客户流失率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提高产品或服务质量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优化销售和市场营销策略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促进企业可持续发展</a:t>
            </a:r>
            <a:endParaRPr lang="zh-CN" altLang="en-US"/>
          </a:p>
        </p:txBody>
      </p:sp>
      <p:sp>
        <p:nvSpPr>
          <p:cNvPr id="10491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提升客户满意度，增加客户忠诚度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发现客户需求，开拓新商机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提升企业形象，增强品牌影响力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优化企业资源配置，降低运营成本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客户关系管理的基本原则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客户至上</a:t>
            </a:r>
            <a:endParaRPr lang="zh-CN" altLang="en-US"/>
          </a:p>
        </p:txBody>
      </p:sp>
      <p:sp>
        <p:nvSpPr>
          <p:cNvPr id="104925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客户反馈是改进服务的重要依据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客户忠诚度是企业的核心竞争力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客户需求是客户关系管理的核心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客户满意度是衡量服务水平的重要标准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客户信息管理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客户信息收集：全面了解客户需求和行为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客户信息分类：根据客户价值和需求进行分类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客户信息更新：定期更新客户信息，保持数据准确性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客户信息安全：保障客户信息安全，防止信息泄露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客户沟通与互动</a:t>
            </a:r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及时响应：对客户的咨询、投诉等需求，应迅速作出回应，提高客户满意度。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有效沟通：使用清晰、简洁的语言，确保信息传达的准确性和完整性。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建立信任：与客户建立互信关系，是实现有效沟通的前提。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倾听与理解：倾听客户的需求和意见，理解客户的期望和关切。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客户个性化服务</a:t>
            </a:r>
            <a:endParaRPr lang="zh-CN" altLang="en-US"/>
          </a:p>
        </p:txBody>
      </p:sp>
      <p:sp>
        <p:nvSpPr>
          <p:cNvPr id="10494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关注客户体验，及时反馈改进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了解客户需求，提供定制化服务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建立客户档案，提供持续关怀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创新服务模式，提升客户满意度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客户服务水平的提升策略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https://d.book118.com/425314300020011112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客户关系管理与服务水平</vt:lpstr>
      <vt:lpstr>目录</vt:lpstr>
      <vt:lpstr>开篇语</vt:lpstr>
      <vt:lpstr>客户关系管理的重要性</vt:lpstr>
      <vt:lpstr>提升客户满意度</vt:lpstr>
      <vt:lpstr>增加客户忠诚度</vt:lpstr>
      <vt:lpstr>提高企业盈利能力</vt:lpstr>
      <vt:lpstr>促进企业可持续发展</vt:lpstr>
      <vt:lpstr>客户关系管理的基本原则</vt:lpstr>
      <vt:lpstr>客户至上</vt:lpstr>
      <vt:lpstr>客户信息管理</vt:lpstr>
      <vt:lpstr>客户沟通与互动</vt:lpstr>
      <vt:lpstr>客户个性化服务</vt:lpstr>
      <vt:lpstr>客户服务水平的提升策略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2024-09-18T04:40:36.507</cp:lastPrinted>
  <dcterms:created xsi:type="dcterms:W3CDTF">2024-09-17T20:40:36Z</dcterms:created>
  <dcterms:modified xsi:type="dcterms:W3CDTF">2024-09-17T20:40:38Z</dcterms:modified>
</cp:coreProperties>
</file>