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8BD6B-B773-4DFD-9A8F-4E7D25267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7706B-F51F-4160-A04F-627159A91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FBEF3-BDAD-4D70-9C1F-37F31233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D056B-3357-4013-96FB-76FDC8834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A5C939-8A84-42AA-BF63-3625C915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32B71E-5BB0-4616-A778-2F4C01E80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E5986-A559-4DFC-BA5D-20B95C31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BBC58-93C0-47DB-A072-281EC49BB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A34BD-8345-4A04-B301-D9799E7AE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8FF99-5FBE-49B3-9214-1128909DA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C3FB4-69E4-4AC3-86D3-842158CDF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20101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语文研修培训总结报告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25" r="20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语文学科在教育体系中的重要性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语文是基础学科，对于培养学生的语言表达能力、阅读理解能力和文化素养具有重要作用。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随着教育改革的深入，对教师的专业素养和教学能力提出了更高的要求，语文教师需要不断更新教学理念和方法，提高教学质量。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培训计划的制定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为了满足语文教师的专业发展需求，提高教师的教学水平，教育局制定了语文研修培训计划。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通过培训，使教师掌握语文学科的前沿动态和教学理念，提高教师的学科素养。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提高教师的语文学科素养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提升教师的教学能力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促进教师的专业发展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加强教师之间的交流与合作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通过实践和研讨活动，使教师掌握有效的教学方法、策略和技能，提高教师的教学能力。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通过培训，激发教师的自我发展意识和创新精神，促进教师的专业成长。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通过培训活动，为教师提供一个交流和合作的平台，促进教师之间的互动与共同进步。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总结词：系统全面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详细描述：本次培训对语文基础知识进行了系统全面的梳理，包括语音、文字、词汇、语法等方面，帮助学员巩固语文基础，提高语言运用能力。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总结词：深入浅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详细描述：培训通过引导学员阅读经典文学作品，培养学员的文学鉴赏能力和评论写作技巧，讲解深入浅出，使学员能够更好地理解文学作品的思想内涵和艺术特色。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文学鉴赏与评论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总结词：实用性强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详细描述：培训注重教学设计与方法的实践应用，通过案例分析和实际操作，使学员掌握语文教学的基本流程和授课技巧，提高教学效率和教学质量。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教学设计与方法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总结词：前瞻性强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详细描述：培训不仅关注语文教师的专业技能，还注重教师的个人素养和职业发展，通过分享成功案例和前沿动态，激发学员的职业热情和创新精神，为学员的专业成长提供有力支持。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语文教师素养与专业发展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培训实施与效果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https://d.book118.com/425320101134011034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2024-08-29T22:58:24.906</cp:lastPrinted>
  <dcterms:created xsi:type="dcterms:W3CDTF">2024-08-29T14:58:24Z</dcterms:created>
  <dcterms:modified xsi:type="dcterms:W3CDTF">2024-08-29T14:58:26Z</dcterms:modified>
</cp:coreProperties>
</file>