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8F74E-997A-468D-A6D2-0BE2D6BC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3246D-3433-4400-9C5F-1B99B0B8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9F130-0049-4345-B61A-BAD0E2527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9F4DF-01FF-4538-BC47-446952F7E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6B875-6F77-4391-8031-132E8CBA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3D83C-DDCB-476A-894C-06C506FD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8425D-6016-400C-8D10-89A4CC34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B124E-703F-4270-BE95-75E9D9A82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E4139-8955-4453-BD5C-89FFBE111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E9BEC-8603-46CD-8C75-4112E3D4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B6D1-2F0D-4E72-8A8B-1E60C997C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21230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旅店业境外护照上传培训课件\n## 1.旅店业境外护照上传背景及重要性\n### 1.1旅店业境外护照上传政策背景介绍\n### 1.2旅店业境外护照上传的重要性及影响\n### 1.3境外护照上传对旅店业的好处与挑战\n## 2.新版旅店业境外护照上传系统功能介绍\n### 2.1境外护照上传系统的核心功能与特点\n### 2.2境外护照上传系统操作流程详解\n### 2.3境外护照上传系统使用注意事项与技巧\n## 3.新版旅店业境外护照上传安全风险与防范\n### 3.1境外护照上传过程中可能遇到的安全风险\n### 3.2如何防范境外护照上传过程中的安全风险\n### 3.3境外护照上传安全事故的应对与处理\n## 4.新版旅店业境外护照上传案例分析\n### 4.1成功的境外护照上传案例分析\n### 4.2境外护照上传失败的案例分析及改进措施\n### 4.3境外护照上传过程中的常见问题及解决方案\n## 5.新版旅店业境外护照上传培训与实施策略\n### 5.1如何进行新版旅店业境外护照上传培训\n### 5.2新版旅店业境外护照上传的实施策略与计划\n### 5.3如何评估新版旅店业境外护照上传培训效果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新版旅店业境外护照上传培训课件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旅店业境外护照上传背景及重要性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近年来，随着全球化进程的加速，跨国旅游逐渐成为趋势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国际间的交往日益频繁，游客出境旅游的人数逐年上升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政府对出入境管理政策的调整，要求旅店业加强对游客护照信息的管理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为了加强旅店业对境外护照的管理，政府推出了新版境外护照上传系统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系统要求旅店业在接待境外游客时，必须及时上传游客的护照信息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这有助于政府加强对出入境游客的监管，维护国家安全和公共秩序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新版境外护照上传系统的推出，对旅店业提出了新的挑战和机遇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挑战在于如何适应新政策，确保境外护照上传的准确性和及时性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机遇在于通过加强对游客护照信息的管理，提高旅店业的服务水平和竞争力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旅店业境外护照上传政策背景介绍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境外护照上传是旅店业必须履行的法律义务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根据相关法律法规，旅店业在接待境外游客时，必须及时上传游客的护照信息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境外护照上传有助于政府加强对出入境游客的监管，维护国家安全和公共秩序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境外护照上传对旅店业的形象和服务水平具有重要意义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通过及时上传游客的护照信息，旅店业可以为客户提供更加便捷和安全的住宿服务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境外护照上传有助于提高旅店业的服务水平和客户满意度，提升品牌形象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境外护照上传对旅店业的经营和发展具有积极影响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准确的护照信息上传，有助于旅店业避免因信息不符而导致的潜在风险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通过加强对游客护照信息的管理，旅店业可以更好地了解客户需求，优化产品和服务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旅店业境外护照上传的重要性及影响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境外护照上传对旅店业的好处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提高旅店业的服务水平和客户满意度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降低旅店业的经营风险，减少因信息不符导致的潜在损失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有助于提高旅店业的品牌形象和市场竞争力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境外护照上传对旅店业的挑战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需要适应新政策，掌握境外护照上传系统的操作方法和技巧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需要加强对员工的业务培训，确保境外护照上传的准确性和及时性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需要投入一定的人力和物力，确保境外护照上传系统的正常运行和维护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境外护照上传对旅店业的好处与挑战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新版旅店业境外护照上传系统功能介绍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境外护照上传系统的核心功能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游客信息录入：采集游客的基本信息，如姓名、国籍、护照号码等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护照信息上传：将游客的护照信息上传至政府相关部门的系统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信息查询与核对：提供护照信息查询和核对功能，确保上传信息的准确性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境外护照上传系统的特点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操作简便：系统界面友好，操作简单，便于员工快速上手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功能齐全：满足旅店业境外护照上传的各种需求，提供全面的信息管理功能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数据安全：采用先进的加密技术，确保游客护照信息的安全和隐私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境外护照上传系统的核心功能与特点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游客信息录入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打开境外护照上传系统，进入游客信息录入界面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采集游客的基本信息，如姓名、国籍、护照号码等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保存游客信息，生成唯一的游客编码</a:t>
                </a:r>
                <a:endParaRPr/>
              </a:p>
            </p:txBody>
          </p:sp>
        </p:grpSp>
        <p:grpSp>
          <p:nvGrpSpPr>
            <p:cNvPr id="2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护照信息上传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选择需要上传护照信息的游客，点击“上传护照”按钮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导入游客的护照扫描件或照片，确保照片清晰可见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确认护照信息无误后，点击“提交”按钮，完成护照信息上传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信息查询与核对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可以通过游客编码或护照号码查询游客的护照信息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核对游客的护照信息，确保上传信息的准确性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如有信息不符，可进行信息修改和再次上传</a:t>
                </a:r>
                <a:endParaRPr/>
              </a:p>
            </p:txBody>
          </p:sp>
        </p:grpSp>
      </p:grpSp>
      <p:pic>
        <p:nvPicPr>
          <p:cNvPr id="2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境外护照上传系统操作流程详解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确保使用正版境外护照上传系统，避免使用盗版软件带来的风险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加强对员工的业务培训，确保员工熟悉系统操作方法和流程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定期对境外护照上传系统进行维护和更新，确保系统的正常运行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使用技巧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在游客信息录入时，可采取快速录入模式，提高录入效率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对于护照照片不清晰的情况，可使用系统自带的图像处理功能进行优化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定期对境外护照上传系统进行数据备份，防止数据丢失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境外护照上传系统使用注意事项与技巧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新版旅店业境外护照上传安全风险与防范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境外护照上传系统可能受到黑客攻击，导致游客护照信息泄露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员工操作不当，可能导致游客护照信息的泄露或丢失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游客护照信息泄露风险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黑客可能利用系统漏洞篡改游客的护照信息，造成虚假上传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员工恶意篡改游客护照信息，以达到非法目的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护照信息篡改风险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境外护照上传系统可能受到恶意软件的影响，导致系统运行不稳定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系统硬件故障或网络问题，可能导致境外护照上传功能无法正常使用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系统运行安全风险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境外护照上传过程中可能遇到的安全风险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https://d.book118.com/425321230041011114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新版旅店业境外护照上传培训课件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2024-09-21T05:08:02.063</cp:lastPrinted>
  <dcterms:created xsi:type="dcterms:W3CDTF">2024-09-20T21:08:02Z</dcterms:created>
  <dcterms:modified xsi:type="dcterms:W3CDTF">2024-09-20T21:08:04Z</dcterms:modified>
</cp:coreProperties>
</file>