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8D7175-7D62-43D2-8107-D192C89A8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1FC9FC-5D9D-49A6-9176-728E18F7A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A0EF10-5DA9-463C-AE57-77F9A281F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261D87-EFD0-47DF-815A-34E62AF489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331618-CB84-4BBA-920E-E7BC57E54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E65DD9-7C0B-4591-B4FA-9F56DF42C1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3D42C7-1102-4FFE-B963-79208D8735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4CCBD4-7382-4DBD-9D5C-D410E4992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44287E-4BB3-4BD8-9E3D-F459CF325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E7BA80-698E-49D8-B114-122BEB981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8CEA0-3284-47B0-A55C-02B5CA7E42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32200402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中国电力行业市场前景分析</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电力行业概述与发展历程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宏观经济与政策环境分析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市场需求与消费趋势预测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供给能力与技术进步评估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竞争格局与主要参与者剖析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电力行业概述与发展历程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电力行业定义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电力行业是指涉及发电、输电、配电和售电等环节的能源产业。它是国民经济的基础性行业，对于保障国家能源安全、促进经济发展和社会进步具有重要意义。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电力行业分类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根据电源类型和发电方式的不同，电力行业可分为火力发电、水力发电、核能发电、风力发电、太阳能发电等多个子领域。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起步阶段（20世纪初-1949年）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中国电力行业在20世纪初开始起步，经历了从引进外国设备到自主建设的历程。</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快速发展阶段（1949年-1978年）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新中国成立后，电力行业得到了快速发展，建设了一大批水电站、火电站和核电站，初步形成了覆盖全国的电力网络。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改革开放以来的发展阶段（1978年至今）</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改革开放以来，中国电力行业经历了从计划经济向市场经济的转型，实现了电力体制的市场化改革。同时，随着科技的不断进步和环保要求的提高，清洁能源逐渐成为电力行业的发展重点。</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中国电力行业发展历程回顾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目前，中国电力行业已经形成了多元化的市场主体和竞争格局。国有企业、民营企业和外资企业等不同类型的市场主体在电力行业中发挥着重要作用。同时，随着电力体制改革的深入推进，市场竞争日益激烈。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电领域，大型发电集团和地方性发电企业并存，形成了多元化的竞争格局；在输电和配电领域，国家电网和南方电网两大电网公司占据主导地位；在售电领域，随着电力体制改革的推进，越来越多的社会资本进入售电市场，市场竞争逐渐加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当前市场现状及竞争格局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宏观经济与政策环境分析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随着中国经济的持续增长，工业、商业和居民用电需求不断增加，推动电力行业稳步发展。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经济增长与电力需求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随着产业结构调整和升级，高耗能产业逐步向低耗能、高附加值产业转型，对电力需求和消费结构产生影响。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产业结构调整与电力消费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宏观经济形势对电力行业影响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689" b="1168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国家政策导向与支持措施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电力体制改革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国家持续推进电力体制改革，打破垄断，引入竞争，推动电力行业向市场化、专业化发展。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新能源政策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国家鼓励和支持新能源发展，通过补贴、税收、土地等政策措施，促进风电、太阳能等可再生能源的开发和利用。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电力基础设施投资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国家加大对电力基础设施的投资力度，推动电网建设、改造和升级，提高电力供应能力和效率。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随着环保意识的提高和环保政策的加强，电力行业面临更严格的环保要求和排放标准，促使企业采取清洁生产和技术升级措施。</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环保政策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国家积极推动清洁能源发展，通过制定清洁能源发展规划和目标，鼓励和支持清洁能源技术创新和产业发展。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清洁能源政策</a:t>
            </a:r>
          </a:p>
        </p:txBody>
      </p:sp>
      <p:pic>
        <p:nvPicPr>
          <p:cNvPr id="10" name="Picture 10"/>
          <p:cNvPicPr>
            <a:picLocks noChangeAspect="1"/>
          </p:cNvPicPr>
          <p:nvPr/>
        </p:nvPicPr>
        <p:blipFill>
          <a:blip r:embed="rId3"/>
          <a:srcRect t="375" b="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国家逐步建立碳排放权交易市场，通过市场化手段推动电力行业减少温室气体排放，促进低碳发展。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碳排放权交易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环保要求及清洁能源政策推动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市场需求与消费趋势预测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随着城市化进程的推进和人口向城市集聚，居民用电需求将持续增长。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城市化进程加速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生活水平提高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92" r="19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智能家居普及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随着人们收入水平的提高，家庭电器设备数量增加，用电需求相应增长。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智能家居设备的普及将进一步推动居民用电需求的增长。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居民用电需求增长趋势分析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产业升级与转型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随着产业结构调整和转型升级，高耗能产业将逐步减少，而高新技术产业和绿色产业将增加，工业用电需求结构将发生变化。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电力市场化改革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电力市场化改革的推进将使得工业用电价格更加市场化，企业将更加注重用电效率和成本控制。</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新能源发展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新能源的快速发展将使得部分工业用电需求转向清洁能源，对传统火电的需求将逐渐减少。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工业用电需求变化及预测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https://d.book118.com/425322004022011101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2024-09-09T08:30:04.416</cp:lastPrinted>
  <dcterms:created xsi:type="dcterms:W3CDTF">2024-09-09T00:30:04Z</dcterms:created>
  <dcterms:modified xsi:type="dcterms:W3CDTF">2024-09-09T00:30:06Z</dcterms:modified>
</cp:coreProperties>
</file>