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87743-10B4-4C85-82AB-4FBE8DD75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1F409-5140-4E7B-B709-5BE1A1E8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69C4C-0281-40A9-AE83-8B9274ED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0A70B-DBB5-4A0D-B092-F31AEBD23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175F8-681F-444F-8246-65ADD694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4A65A-5A5F-4983-AE08-6D359105E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67E6D-9432-4F0D-A5EC-2944769C6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4AE0A-AC8D-4266-9D15-6E537B5F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0D7CA-888E-4B4D-B88B-C845FBA59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12C4E-1587-4499-BF84-16FBC14E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9C258-9C83-45D2-AAC9-27ACC59D9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22011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垃圾分类活动方案参考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活动内容与流程设计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637" b="1963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当前，许多居民对垃圾分类的重要性和方法了解不足，导致分类效果不佳。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部分地区垃圾分类设施缺乏或不完善，无法满足分类需求。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法规政策不健全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尽管一些地方出台了垃圾分类相关法规，但执行力度和监管措施有待加强。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33" b="2333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提高居民垃圾分类意识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通过活动宣传和教育，增强居民对垃圾分类的认识和重视程度。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促进垃圾减量化和资源化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推动居民积极参与垃圾分类，减少垃圾产生量，提高资源回收利用率。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改善城市环境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通过垃圾分类，减轻垃圾处理压力，改善城市环境和生态状况。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企业在生产过程中产生的垃圾也需要进行分类处理，因此企业员工也是本次活动的受众群体之一。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作为垃圾分类的主要参与者和受益者，社区居民是本次活动的主要受众群体。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学校师生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学校是垃圾分类教育的重要场所，通过引导学生参与垃圾分类活动，可以培养他们的环保意识和习惯。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倡导绿色生活理念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将绿色生活理念融入活动主题，引导公众关注环保、节约资源。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强调垃圾分类的重要性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通过活动主题，突出垃圾分类对环境保护和资源利用的重要性。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创新性和吸引力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设计新颖、有趣的主题，吸引公众的关注和参与。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选择周末或节假日等公众较为空闲的时间段进行活动，确保参与者能够充分参与。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选择人流量较大的公共场所，如社区广场、公园等，便于活动的宣传和推广。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根据活动内容和形式，合理安排活动时长，确保活动的完整性和参与者的体验。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活动时间地点安排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资源需求及预算制定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根据活动规模和实际需求，制定详细的预算方案，包括各项费用支出和预期收益。同时，寻求相关赞助和支持，降低活动成本。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确定活动所需的人员数量及分工，如志愿者、讲解员、安保人员等。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列出活动所需的物资清单，如宣传资料、垃圾分类工具、奖品等，并提前进行采购和准备。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设计具有吸引力和引导性的海报，明确展示垃圾分类的重要性和方法。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宣传海报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制作详细的垃圾分类宣传册，包含各类垃圾的具体分类方法和实例。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制作生动有趣的垃圾分类视频教程，通过动画、实景拍摄等形式展示正确的分类方法。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宣传材料设计制作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利用社交媒体、官方网站、电子邮件等线上平台进行广泛宣传，发布活动信息和垃圾分类知识。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在公共场所如学校、社区、商场等设立宣传栏，张贴海报和发放宣传册，同时配合现场讲解和演示。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https://d.book118.com/425322011303011101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2024-09-10T09:59:32.074</cp:lastPrinted>
  <dcterms:created xsi:type="dcterms:W3CDTF">2024-09-10T01:59:32Z</dcterms:created>
  <dcterms:modified xsi:type="dcterms:W3CDTF">2024-09-10T01:59:34Z</dcterms:modified>
</cp:coreProperties>
</file>