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1E8D-9EA6-4BCD-8A8E-8135BAAA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75D9C-7F98-4A33-97CC-8307F774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933F-AF26-48D4-AAAC-9E313069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C4440-F953-4DAF-97F7-6EF22D0B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306BC-6D20-4BA5-8FFB-1B0CEB6A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9C402-CBCA-431F-B0A9-53AAAA5E0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943377-82E9-46DB-B5D1-6F203DC9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85F8E-F450-4358-A44F-60C604E6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1A182-3AE9-476B-AFD3-F403F469E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556A7-8555-4D43-AEE5-7D9CEDC0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11A7-7AE3-4CA8-ADF2-27E9CBC7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2222004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高效营运与管理执行课件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高效营运管理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管理执行的核心要素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管理执行的过程与技巧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管理执行的挑战与解决方案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管理执行案例分析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营运管理是对企业生产和服务的计划、组织、指导、协调、控制和监督，确保企业实现经济目标的过程。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营运管理是企业管理的重要组成部分，它直接影响企业的经营绩效和竞争力，是实现企业战略目标的关键。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营运管理的目标是实现企业的经济目标，包括提高生产效率、降低成本、优化资源配置、提高产品质量和服务水平等。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为实现上述目标，营运管理需要承担起制定和实施生产和服务计划、组织和协调生产和服务流程、监督和控制生产和服务过程、优化资源配置和提高生产和服务效率等任务。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营运管理涵盖了企业的生产和服务活动，包括生产计划、生产组织、生产控制、质量控制、设备管理、物料管理、销售和售后服务等。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管理具有系统性、动态性、创新性和实践性等特点。系统性是指营运管理需要全面考虑企业的内外部环境，制定系统的生产和经营计划；动态性是指营运管理需要适应市场变化和企业发展需求，不断调整和优化生产和经营策略；创新性是指营运管理需要不断探索新的生产和服务模式，提高企业的竞争力和创新能力；实践性是指营运管理需要结合企业实际情况，采取切实可行的措施和方法，实现经济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营运管理的范围与特点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高效营运管理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鼓励团队成员之间的协作与创新，激发员工的积极性和创造力，推动企业持续发展。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高效营运管理的概念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高效营运管理是一种以效率为导向的管理方式，通过优化资源配置、提高流程效率和降低成本等手段，实现企业长期稳定发展和竞争优势的获取。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强调效率与效益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高效营运管理注重在资源投入与产出之间寻求最佳平衡，通过降低成本、提高生产率等方式提升企业效益。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高效营运管理注重对业务流程的持续改进和优化，消除浪费和冗余，提高工作效率。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高效营运管理的概念与特点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通过制定具体的目标与计划，将企业战略转化为可执行的任务，确保资源的合理分配和有效利用。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制定明确的目标与计划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强化内部沟通与协作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根据企业目标和市场需求，合理配置人力、物力和财力等资源，确保资源的有效利用和最大化效益。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建立良好的内部沟通机制，促进部门之间的信息共享和协作配合，消除信息孤岛和资源浪费。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鼓励员工不断寻求改进和创新的机会，通过引入新工艺、新技术和新方法，提高生产效率和产品质量。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高效营运管理的策略与方法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通过引入先进的生产管理系统和技术手段，对生产流程进行全面优化，提高了生产效率和质量水平，降低了成本和库存。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某制造企业的生产流程优化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通过与供应商建立紧密的合作关系，优化库存管理和物流配送体系，提高了供应链的协同效率和响应速度。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某零售企业的供应链管理优化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采用敏捷开发方法，强化团队沟通与协作，快速迭代产品，提高了项目交付速度和质量。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某科技企业的项目管理优化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高效营运管理的实践与案例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管理执行的核心要素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确保团队成员明确了解组织的目标，并将其与个人目标相结合，以实现共同发展。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计划详细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制定具体、可行的计划，包括时间表、任务分配和资源需求等，以确保目标的顺利实现。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根据实际情况及时调整计划，以应对不可预见的变化和挑战。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设计高效的组织结构，明确各部门职责和协作方式，以提高整体运营效率。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根据岗位需求选配具备相应能力的人员，确保团队整体能力的最大化。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人员能力匹配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提供持续的培训和发展机会，以不断提升团队成员的技能和素质。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通过收集和分析数据，为决策提供有力的支持，确保决策的科学性和准确性。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数据支持决策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及时识别潜在风险，评估其可能的影响，并制定相应的应对措施，以降低风险对运营的影响。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针对可能出现的突发状况，制定应急预案，确保在紧急情况下能够迅速、有效地应对。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沟通协调与领导力发展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建立良好的沟通机制，确保信息传递的准确性和及时性，促进团队成员之间的协作。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协调各方资源，确保资源的合理配置和有效利用，以满足项目需求。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注重领导力的培养和发展，提升团队领导者的能力和素质，以推动团队的持续发展。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https://d.book118.com/425322220043011121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2024-09-24T03:10:37.133</cp:lastPrinted>
  <dcterms:created xsi:type="dcterms:W3CDTF">2024-09-23T19:10:37Z</dcterms:created>
  <dcterms:modified xsi:type="dcterms:W3CDTF">2024-09-23T19:10:39Z</dcterms:modified>
</cp:coreProperties>
</file>