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808D0-157E-42E5-AAA6-A94622203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32E5D-5D80-4BFC-B2BE-9B2F3D1BB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7AF22-0E60-4351-B61F-52444D577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4074B-E119-4D1A-B28B-AF9FE59F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FB945-31FD-4325-A13A-8D49E159B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9060F-FDC6-4951-9A84-D7136E9CD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93460-8073-4219-8654-EB9923F4E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E7BC0-C6FB-4346-AC43-8DDB81090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7B1F2-7A34-4F4E-B1AA-74DBD06B2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D7AFB-29FC-4BAC-9FB9-08A3BA148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D5A5E-A196-45F9-83BB-7D54F2E7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30040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2023-2028年米粉行业并购重组机会及投融资战略研究咨询报告大纲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米粉行业概述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并购重组机会分析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投融资战略研究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米粉行业的发展历程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简述米粉行业的起源、发展历程和现状，以及在国内外市场的表现。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分析米粉行业的发展趋势，包括技术进步、消费升级、市场竞争格局等方面的变化。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解读国家及地方政策对米粉行业的影响，包括产业政策、环保政策、食品安全法规等方面的内容。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制定投融资战略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根据米粉行业的特点和发展趋势，为企业制定针对性的投融资战略，优化资源配置，提升企业竞争力。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指导企业决策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为米粉企业提供决策依据，帮助企业把握市场机遇，规避风险，实现可持续发展。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探索米粉行业并购重组的机会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通过对米粉行业的市场分析、企业竞争态势等方面的研究，挖掘潜在的并购重组机会。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专家访谈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收集米粉行业的市场数据、企业数据等，运用数据分析方法，对数据进行处理和分析，挖掘规律和趋势。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选取具有代表性的米粉企业或项目进行案例分析，总结经验教训，为研究提供实证支持。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邀请业内专家、学者进行访谈，获取他们对米粉行业的见解和建议。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查阅国内外相关文献资料，了解米粉行业的研究现状和发展动态。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米粉行业概述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米粉行业是指生产和销售米粉制品的行业，包括米粉条、米线、米粉片等。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根据生产工艺和产品特点，米粉行业可以分为生鲜米粉、干制米粉、即食米粉等。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米粉行业定义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米粉行业市场规模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全球米粉市场规模逐年增长，主要受益于亚洲地区尤其是中国市场的强劲需求。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中国米粉市场规模较大，占据全球市场份额的较大比例，且呈现逐年增长的趋势。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健康消费趋势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随着消费者对健康饮食的关注度不断提高，低糖、低脂、高纤维等健康米粉产品逐渐受到消费者的青睐。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消费者对米粉产品的品质要求越来越高，推动米粉企业提高产品质量和食品安全标准。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品牌化是米粉企业提升竞争力的重要手段，通过品牌建设可以提升消费者对产品的认知度和忠诚度。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米粉行业发展趋势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并购重组机会分析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政府出台了一系列鼓励企业并购重组的政策，包括税收优惠、资金扶持等，为并购重组提供了良好的政策环境。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相关法律法规不断完善，为企业并购重组提供了更加明确的操作指导和保障。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并购重组政策环境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法规完善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67" r="19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随着米粉行业的竞争加剧，企业需要通过并购重组实现规模效应和资源整合，提高市场竞争力。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米粉企业开始寻求跨国并购机会，以拓展国际市场和获取先进技术。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跨国并购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并购重组市场动态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通过并购重组实现资源共享、优势互补，提高企业整体效益。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协同效应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通过并购重组实现低成本扩张，提高市场份额和盈利能力。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低成本扩张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并购重组机会识别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投融资战略研究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市场规模与增长潜力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评估米粉行业的市场规模，预测未来几年的增长趋势，分析潜在的市场增长点。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行业盈利能力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分析米粉行业的盈利能力，包括毛利率、净利率等关键指标，评估行业的盈利水平。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技术创新与竞争优势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研究米粉行业的技术创新动态，评估企业在技术方面的竞争优势，预测技术发展对行业的影响。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米粉行业投资价值评估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分析当前米粉行业的投资热点，了解主要的投资机构及其投资策略。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投资热点与投资机构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研究米粉企业的融资渠道，分析不同融资渠道的优缺点，评估企业的融资成本。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融资渠道与融资成本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分析米粉行业投融资面临的主要风险，如政策风险、市场风险、技术风险等。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投融资风险分析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投融资现状分析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https://d.book118.com/425330040102011044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2024-09-06T13:41:59.102</cp:lastPrinted>
  <dcterms:created xsi:type="dcterms:W3CDTF">2024-09-06T05:41:59Z</dcterms:created>
  <dcterms:modified xsi:type="dcterms:W3CDTF">2024-09-06T05:42:01Z</dcterms:modified>
</cp:coreProperties>
</file>