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091F7B3-C20D-4CFA-A3A1-4537817A10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99A24AB-650C-4290-8855-0CA28624AA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7B3A63E-9401-4697-ABB7-2F9DD18B7A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24B3107-B738-4F7E-BBC6-5E35C0BAED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324569B-5114-4E94-AE40-695B4D333A7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5ABBE55-E742-4F65-A79F-85DD328009D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5BA7202-48C2-4C8A-BBDD-5F5D5C8B459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EE56A38-A782-48C2-A776-C65FD99330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985FC4D-8F22-4706-9AC7-C9567F0532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B0C7A5-00BE-481B-9E77-67B39A8142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4D46876-9A3B-4D33-82FD-78C43A1C88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 Id="rId6"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5330124032011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企业双重预防</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双重预防体系概述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安全风险分级管控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事故隐患排查治理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双重预防体系与企业安全管理融合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双重预防体系的持续改进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双重预防体系概述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双重预防体系是指企业安全生产风险分级管控体系和生产安全事故隐患排查治理体系，旨在通过辨识危险源、评估风险并采取措施，降低企业生产安全事故的发生概率和影响程度。</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双重预防体系的目标是提高企业的安全生产水平，降低事故发生的概率，保障员工生命安全和财产安全，提升企业的社会形象和市场竞争力。</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目标</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定义与目标</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双重预防体系的重要性</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保障员工生命安全</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双重预防体系能够辨识和评估企业生产过程中的危险源，采取有效的控制措施，降低事故发生的概率，保障员工的生命安全。</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保障企业财产安全</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通过双重预防体系的实施，企业可以降低生产安全事故的发生，减少因事故造成的财产损失。</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提高企业形象</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实施双重预防体系可以提升企业的社会形象，增强消费者和客户对企业的信任度。</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提升市场竞争力</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安全生产是企业可持续发展的重要保障，实施双重预防体系有助于提高企业的市场竞争力。</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危险源辨识</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风险评估</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风险管控</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隐患排查治理</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双重预防体系的实施步骤</a:t>
              </a:r>
            </a:p>
          </p:txBody>
        </p:sp>
      </p:grpSp>
      <p:pic>
        <p:nvPicPr>
          <p:cNvPr id="28" name="Picture 28"/>
          <p:cNvPicPr>
            <a:picLocks noChangeAspect="1"/>
          </p:cNvPicPr>
          <p:nvPr/>
        </p:nvPicPr>
        <p:blipFill>
          <a:blip r:embed="rId2"/>
          <a:srcRect t="116" b="116"/>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对企业生产过程中存在的危险源进行全面辨识，了解其可能产生的危害和影响。</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根据危险源的辨识结果，评估其可能产生的风险等级，为后续的风险管控提供依据。</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根据风险评估结果，采取相应的控制措施，降低或消除危险源产生的风险。</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定期开展隐患排查工作，发现隐患及时治理，确保企业的安全生产。</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安全风险分级管控</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风险识别</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识别企业内各种设备、设施存在的潜在风险，如机械伤害、电气事故等。</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评估生产、检修等作业活动中可能出现的危险和危害。</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识别企业各个场所存在的火灾、爆炸等事故风险。</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分析员工不安全行为可能导致的事故风险。</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设备设施风险</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作业活动风险</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场所风险</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人员行为风险</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116" b="116"/>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67" r="1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对企业内存在的各种风险因素进行分类和确定。</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确定风险因素</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根据风险因素的性质、可能导致的后果等因素，评估风险的等级。</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评估风险等级</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针对不同等级的风险，制定相应的控制措施。</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制定风险控制措施</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根据风险等级和控制措施的可行性、有效性，确定风险控制的优先级。</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确定风险控制优先级</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采取技术手段，如安装安全装置、改善工艺流程等，降低或消除风险。</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技术措施</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管理措施</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培训教育措施</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应急措施</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制定和完善安全管理制度、操作规程等，规范员工行为，降低风险。</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开展安全培训教育，提高员工的安全意识和技能，减少不安全行为。</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制定应急预案，配备应急救援器材，定期开展应急演练，提高应对突发事件的能力。</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风险控制措施</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对企业内各个场所、设备设施、作业活动等进行定期评估，更新风险信息。</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定期评估</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对企业内各个场所、设备设施、作业活动等进行实时监控，及时发现和处置异常情况。</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动态监控</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将风险信息及时反馈给相关部门和人员，以便采取相应的控制措施。</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信息反馈</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根据风险信息的变化情况，持续改进风险控制措施，提高企业的安全管理水平。</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持续改进</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风险信息更新</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事故隐患排查治理</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https://d.book118.com/425330124032011044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2024-09-06T08:13:57.171</cp:lastPrinted>
  <dcterms:created xsi:type="dcterms:W3CDTF">2024-09-06T00:13:57Z</dcterms:created>
  <dcterms:modified xsi:type="dcterms:W3CDTF">2024-09-06T00:13:59Z</dcterms:modified>
</cp:coreProperties>
</file>