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836AF-940E-452C-93AA-DAC07D772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E843C-E5C9-481F-85DC-BFE58CBA5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00397-7641-46F3-831B-EC2D664CA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3E929-2D3B-4D88-ACE2-6FA4240B3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F637F-7333-4FBD-AF49-69825F80C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8BB25D-503E-4468-B4A9-78A2006A9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CB310-1DD4-4939-A5AD-EDB7C2821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85B43-C76A-4131-8A33-F9EBA8F87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C2105-EC23-4379-8216-A24EF9E43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8DC66-76D4-40FC-8E9E-F071B70CE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D28E7-691B-4317-A540-7DD045C34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311330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中考短文语法填空训练课件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短文语法填空题型概述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词汇和词组训练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句子结构训练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语境理解和逻辑推理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模拟试题和答案解析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短文语法填空题型概述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短文语法填空通常会提供一篇短文，然后根据上下文语境设置10个空白，要求学生根据上下文填写适当的单词。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主要考查学生对语法知识、词汇运用和上下文理解的综合能力。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考查重点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难度较大，需要学生具备扎实的语法基础和良好的阅读理解能力。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题型特点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考查学生对不同时态和语态的掌握，如一般现在时、一般过去时、进行时等。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时态和语态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考查学生对非谓语动词的掌握，如动词不定式、现在分词和过去分词等。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考查学生对从句和复合句的理解，如定语从句、状语从句等。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从句和复合句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考查学生对近义词的辨析和常用固定搭配的掌握。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词义辨析和固定搭配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常见考点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通读全文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分析句子结构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利用上下文线索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检查语法和拼写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先通读全文，了解文章大意和语境。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根据句子结构和上下文语境，判断需要填入的单词的词性、时态和语态等。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利用上下文中的同义词、反义词或提示性信息，确定需要填入的单词。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填写完单词后，要仔细检查语法是否正确，拼写是否无误。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词汇和词组训练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掌握名词的分类、可数名词与不可数名词的区别、名词所有格等。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名词是表示人、事物、地点或抽象概念的名称。可数名词可以用数字来计数，不可数名词则无法计数。名词所有格表示所有关系，通常在名词后面加's来表示。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名词训练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掌握动词的时态、语态、语气等。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动词是表示动作或状态的词。动词有多种时态，如现在时、过去时、将来时等。语态有主动语态和被动语态之分，语气有陈述语气、祈使语气和虚拟语气等。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699" r="1069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掌握形容词和副词的用法、比较级和最高级等。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形容词是用来描述名词或代词的性质或特征的词，通常放在名词之前。副词是用来描述动词、形容词或其他副词的性质或特征的词，通常放在动词之后。形容词和副词都有比较级和最高级的形式。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形容词和副词训练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掌握介词的用法、连词的用法等。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介词是用来表示名词或代词与句子其他部分之间关系的词，通常放在名词之前。连词是用来连接两个句子或从句的词，表示它们之间的关系。介词和连词在句子中都起到了至关重要的作用。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介词和连词训练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句子结构训练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主谓一致是指句子中的主语和谓语动词在人称和数上保持一致。在中考短文语法填空中，主谓一致是一个常见的考点。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例如，在句子“The students (study) in this school are from different countries.”中，主语是复数名词“students”，因此谓语动词应该使用复数形式“study”。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主谓一致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时态和语态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例如，在句子“I (see) the movie last night.”中，根据时间状语“last night”，谓语动词应该使用过去时态“saw”。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时态和语态是句子中表示动作或状态的时间和方式的语法形式。在中考短文语法填空中，时态和语态也是一个重要的考点。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虚拟语气是一种表示假设、想象或建议的语气，与实际情况相反。在中考短文语法填空中，虚拟语气也是一个常考点。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例如，在句子“If I (be) a teacher, I would be strict with my students.”中，虚拟语气表示假设情况，因此谓语动词应该使用虚拟语气形式“were”。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虚拟语气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https://d.book118.com/425331133014011042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2024-09-03T01:17:43.635</cp:lastPrinted>
  <dcterms:created xsi:type="dcterms:W3CDTF">2024-09-02T17:17:43Z</dcterms:created>
  <dcterms:modified xsi:type="dcterms:W3CDTF">2024-09-02T17:17:45Z</dcterms:modified>
</cp:coreProperties>
</file>