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8BBDD9-E2A3-46D0-97BB-6E202CD78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3F9C6A-0198-433E-AB4C-FBB86EA98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004DA-4449-48D1-BA2D-06F209DE2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63420D-BC72-4E75-8A5D-FC6B54227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5A5FB6-1E34-4507-A5F6-26DC65696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1B9AF0-93E0-45EB-A37A-8244C10F9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EC8FFE-4544-4A0D-8ABA-7F15E65F8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FFFD89-8A96-498A-AA1E-7D3C493C9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832DC3-9137-49EE-A394-3CEA95990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1262D5-5043-45D9-81C5-FE3BC5E7B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0B639-2170-433E-8A3E-BF1F0E2B6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33120302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矮小症治疗护理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矮小症概述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矮小症治疗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矮小症护理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矮小症预防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矮小症患者支持与教育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矮小症概述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696" r="2569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776" r="127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矮小症是指在相似生活环境下，同种族、同性别和年龄的个体身高低于正常人群身高均值2个标准差者。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根据病因，矮小症可分为生长激素缺乏型和非生长激素缺乏型，后者包括特发性矮小、家族性矮小、体质性生长延迟等。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生长激素缺乏、特发性矮小、染色体异常、骨骼发育异常等。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身材矮小、生长发育迟缓、骨龄落后于实际年龄等。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医生会根据孩子的身高、骨龄、生长曲线等综合评估，必要时进行血液检查和影像学检查。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评估孩子的身高发育水平、生长速度以及是否有潜在的病因，以制定合适的治疗方案。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矮小症治疗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生长激素是治疗矮小症的主要药物，通过注射方式补充生长激素，促进骨骼生长和发育。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生长激素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对于甲状腺功能减退引起的矮小症，甲状腺素是常用的治疗药物，通过调节甲状腺激素水平，促进生长发育。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甲状腺素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083" r="15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如维生素D、钙剂等，对于某些特定类型的矮小症患者，医生可能会开具这些药物作为辅助治疗。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其他药物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337" b="123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6764" b="1676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激素替代疗法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性激素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对于性腺功能减退引起的矮小症，性激素替代疗法可以帮助促进骨骼生长和发育。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甲状腺激素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对于甲状腺功能减退引起的矮小症，甲状腺激素替代疗法可以调节甲状腺激素水平，促进生长发育。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其他激素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如肾上腺皮质激素等，对于特定类型的矮小症患者，医生可能会开具其他激素替代疗法作为辅助治疗。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骨延长手术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对于严重矮小症患者，骨延长手术是一种有效的治疗方法，通过手术延长骨骼长度，改善身高。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其他手术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如性腺手术、垂体手术等，对于特定类型的矮小症患者，医生可能会建议进行其他手术治疗。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矮小症护理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https://d.book118.com/425331203024011041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2024-09-01T14:18:22.840</cp:lastPrinted>
  <dcterms:created xsi:type="dcterms:W3CDTF">2024-09-01T06:18:22Z</dcterms:created>
  <dcterms:modified xsi:type="dcterms:W3CDTF">2024-09-01T06:18:24Z</dcterms:modified>
</cp:coreProperties>
</file>