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8D211-919B-4E86-85E4-56249E749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A3D46-F4C8-4B6C-B77E-4122F452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08A675-5147-426D-AAF3-A16558306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6C58D-0019-45B4-B1D9-85E4877C7A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666B0-B254-4A66-8217-FB208E84F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64B0E-D75B-4AD0-9BE3-27628E91E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AD63EE-2027-4767-9B58-916CB53DB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42667-E0FC-43A0-AB84-10E1F3E3A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1C2A7D-59F4-4D33-8487-1FF314576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088CB-C162-4C0E-8DE6-1E57EC388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43408-B4EF-4D29-8DE7-FD004A499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333322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农村信息化服务平台的运营模式与绩效评估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运营模式分析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绩效评估方法与指标体系构建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实证分析与案例研究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941312" y="1711093"/>
            <a:ext cx="386245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随着信息技术的不断发展和普及，农村信息化服务平台在农业生产、农村生活、农民教育等方面发挥着越来越重要的作用。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33969" y="4100915"/>
            <a:ext cx="3190554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农村信息化服务平台的运营模式与绩效评估研究，对于提高平台的服务质量和效率，促进农村地区的可持续发展具有重要意义。</a:t>
            </a:r>
          </a:p>
        </p:txBody>
      </p:sp>
      <p:cxnSp>
        <p:nvCxnSpPr>
          <p:cNvPr id="12" name="Connector 12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69006" y="3172778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农村信息化服务平台的出现，为农村地区提供了便捷的信息获取和交流渠道，有助于缩小城乡数字鸿沟，推动农村地区的经济社会发展。</a:t>
            </a:r>
          </a:p>
        </p:txBody>
      </p:sp>
      <p:sp>
        <p:nvSpPr>
          <p:cNvPr id="17" name="AutoShape 17"/>
          <p:cNvSpPr/>
          <p:nvPr/>
        </p:nvSpPr>
        <p:spPr>
          <a:xfrm flipV="1">
            <a:off x="5012267" y="3733610"/>
            <a:ext cx="2167467" cy="1826280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国内研究方面，近年来我国农村信息化服务平台建设取得了显著成效，相关研究主要集中在平台的建设、运营和管理模式等方面。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国内外研究现状的比较分析表明，我国农村信息化服务平台建设在政策支持、基础设施建设等方面取得了较大进展，但在平台运营模式和绩效评估方面仍需进一步研究和探索。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国外研究方面，发达国家在农业信息化方面起步较早，相关研究较为深入，主要集中在农业信息技术应用、农业信息服务体系建设等方面。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农村信息化服务平台是利用现代信息技术手段，为农村地区提供农业生产、农村生活、农民教育等综合信息服务的平台。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平台通过整合各类资源，提供农业生产技术指导、农产品市场信息服务、农村政务服务、农民教育培训等功能，旨在促进农村经济发展和社会进步。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农村信息化服务平台经历了从无到有、从单一到综合的发展历程。早期的平台主要提供农业生产信息服务，随着技术的进步和需求的多样化，平台逐渐扩展到农村生活的各个方面。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目前，我国农村信息化服务平台已经形成了多层次、多类型的服务体系，包括国家级、省级、地市级和县级平台。平台的服务内容不断丰富，服务质量不断提高，为农村地区提供了便捷的信息服务。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农村地区信息化基础设施薄弱、农民信息素质不高、信息服务供给不足等是农村信息化服务平台面临的挑战。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国家政策的支持、信息技术的快速发展、农村市场的潜力等为农村信息化服务平台的发展提供了机遇。平台可以通过创新服务模式、拓展服务领域、提高服务质量等方式，抓住机遇，实现可持续发展。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运营模式分析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政府投资与建设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政府出资建设农村信息化服务平台，提供基础设施和硬件设备。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政府运营与维护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政府负责平台的运营和维护，包括内容更新、技术支持等。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公共服务为主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平台主要提供公共服务，如政务信息、农业技术推广等。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政府主导型运营模式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企业投资与建设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企业出资建设农村信息化服务平台，提供基础设施和硬件设备。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企业运营与维护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企业负责平台的运营和维护，包括内容更新、技术支持等。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市场化服务为主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平台主要提供市场化服务，如农产品电商、农资销售等。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企业主导型运营模式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合作运营与维护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政府和企业共同负责平台的运营和维护，包括内容更新、技术支持等。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公共服务与市场化服务相结合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平台既提供公共服务，如政务信息、农业技术推广等，也提供市场化服务，如农产品电商、农资销售等。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政府与企业合作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政府和企业共同出资建设农村信息化服务平台，提供基础设施和硬件设备。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合作共建型运营模式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投资主体不同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政府主导型由政府投资，企业主导型由企业投资，合作共建型由政府和企业共同投资。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服务内容不同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政府主导型以公共服务为主，企业主导型以市场化服务为主，合作共建型将公共服务与市场化服务相结合。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运营主体不同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政府主导型由政府运营，企业主导型由企业运营，合作共建型由政府和企业共同运营。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根据不同农村地区的实际情况和需求，综合考虑投资能力、运营效率、服务需求等因素，选择合适的运营模式。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不同运营模式的比较与选择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绩效评估方法与指标体系构建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https://d.book118.com/425333322023011101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2024-09-09T09:22:30.819</cp:lastPrinted>
  <dcterms:created xsi:type="dcterms:W3CDTF">2024-09-09T01:22:30Z</dcterms:created>
  <dcterms:modified xsi:type="dcterms:W3CDTF">2024-09-09T01:22:33Z</dcterms:modified>
</cp:coreProperties>
</file>