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93A989-219E-4D9D-AAC7-E19418CD28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DC26C8-EAD8-498D-8FCE-BDA4CE5F09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D47BD9-715F-4243-BED6-EBF573385C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E637CA-B0D0-486D-B3C2-D67425AB92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B214137-952A-4F26-89B4-30D45CEA87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056F58B-1AFF-49CF-8746-DFC55B07F1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D0724C9-4012-454C-9E2E-9A95FB3750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28947A-86CF-4D53-A852-A5BCD0C0EE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8918E4-B3BE-4C48-B41C-40423351FD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327F3D-85F8-4B36-B0A9-0476E524CC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1F258C-C8C7-4F30-BC85-5CD472BB67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5333340220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医院感染防控国家主题行动计划解读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医院感染防控的重要性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医院感染防控的主要措施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医院感染防控的挑战与对策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国家主题行动计划的实施计划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结语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医院感染是指患者在医院接受治疗期间发生的感染，由于医院环境的特殊性，医院感染问题日益严重，给患者带来额外的健康风险。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医院感染不仅影响患者的治疗效果，延长住院时间，增加医疗费用，还可能对患者的生命安全构成威胁，因此防控医院感染具有必要性。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防控医院感染的必要性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医院感染问题日益严重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制定过程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为了有效防控医院感染，国家卫生健康委员会联合相关部门制定了《医院感染防控国家主题行动计划》，旨在提高医院感染防控意识和能力，保障患者安全。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发布时间与实施要求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该行动计划于XXXX年发布，要求各级医疗机构积极响应，加强医院感染防控工作，确保医疗质量和安全。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行动计划的制定与发布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医院感染防控的重要性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降低患者并发症风险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医院感染不仅延长患者住院时间，增加医疗费用，还可能引发其他并发症，甚至危及生命。有效的医院感染防控措施能够显著降低患者感染风险，保障患者的安全与健康。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提高患者治愈率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减少医院感染有助于患者更快康复，提高治愈率。通过预防和控制医院感染，医疗机构能够为患者提供更好的治疗效果。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提升患者满意度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降低医院感染发生率有助于提高患者对医疗服务的满意度。患者在接受医疗服务过程中，对安全和卫生的环境有较高要求，良好的医院感染防控措施能够满足患者的期望。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保护患者安全与健康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保障医疗流程的顺利进行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医院感染防控工作是医疗质量与效率的重要保障。通过预防和控制医院感染，医疗机构能够确保医疗流程的顺利进行，避免因感染问题导致的医疗事故和纠纷。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提高医疗资源利用效率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减少医院感染有助于提高医疗资源利用效率。医疗机构能够更加合理地分配医疗资源，降低因感染问题导致的资源浪费。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提升医护人员工作效率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良好的医院感染防控措施能够减轻医护人员的工作负担，让他们更加专注于患者的诊疗和护理工作，提高工作效率。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提高医疗质量与效率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保障医护人员的人身安全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医护人员是医院感染防控工作的直接参与者和受益者。通过预防和控制医院感染，医疗机构能够保障医护人员的职业健康和人身安全，降低他们在工作中遭受感染的风险。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提高医护人员的工作满意度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良好的医院感染防控措施有助于提高医护人员的工作满意度。医护人员在安全卫生的工作环境中工作，能够更好地发挥专业能力，为患者提供优质的医疗服务。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维护医护人员的心理健康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减少医院感染有助于减轻医护人员的心理压力。面对医院感染的威胁，医护人员需要承担较大的心理压力。良好的医院感染防控措施能够减轻他们的心理负担，维护其心理健康。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维护医护人员的职业健康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医院感染防控的主要措施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建立感染防控考核制度，将感染防控纳入医务人员绩效考核。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加强患者及其家属的宣传教育，提高他们的感染防控意识和自我保护能力。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4522" r="4522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定期开展感染防控知识培训，提高医务人员的防控意识和技能。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加强感染防控教育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制定完善的感染防控规章制度，明确各岗位的职责和操作规程。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加强手卫生管理，严格执行洗手、手消毒等卫生措施。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规范医疗废弃物处理，防止医疗废弃物传播疾病。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严格遵守感染防控规范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定期开展医院感染监测，及时发现和处置感染病例。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建立感染病例报告制度，鼓励医务人员主动报告疑似感染病例。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加强与当地卫生部门的协作，及时上报医院感染暴发事件。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强化感染监测与报告制度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https://d.book118.com/425333340220011100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2024-09-08T13:35:13.285</cp:lastPrinted>
  <dcterms:created xsi:type="dcterms:W3CDTF">2024-09-08T05:35:13Z</dcterms:created>
  <dcterms:modified xsi:type="dcterms:W3CDTF">2024-09-08T05:35:15Z</dcterms:modified>
</cp:coreProperties>
</file>