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26691-109C-4396-BC8A-581026B05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AA650-C3CC-4B06-9331-B141742CC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58F2F-6F60-4BD9-89F9-9221BA6EE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CD458-DBB7-4381-9D07-E9D5581F0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B6478-D0EF-460F-9232-9AB5446DE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5EFACD-AEAE-4D61-BE6C-2F4729CF7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7ECDBA-05C1-4ADF-BA03-0728F6181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5126D-BFC1-4980-8FFC-1E00D51D0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690FC-AD24-4F89-9070-E012167C4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C55C1-C1D5-4A57-A34D-8DA3B28E1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3FA3C-CB8A-48BB-9857-2837CF25C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34104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项目安全管理培训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项目安全管理概述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安全风险识别与评估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安全制度与操作规程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安全事故应急处理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安全意识与培训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项目安全管理的成功案例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项目安全管理概述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项目安全管理是指在项目实施过程中，通过一系列措施和手段，确保项目参与人员的安全和健康，以及项目的顺利实施。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预防安全事故，降低安全风险，提高员工安全意识，保障项目顺利完成。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安全事故可能导致人员伤亡和财产损失，安全管理能够最大程度地保障员工生命安全。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安全事故可能导致项目进度延误和成本增加，有效的安全管理能够避免这些负面影响，提高项目效率。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提高项目效率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安全事故可能对企业形象造成负面影响，而良好的安全管理能够提升企业的社会形象和声誉。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预防为主，以人为本，全员参与，持续改进。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制定安全管理制度和流程，开展安全培训和教育，定期进行安全检查和评估，及时整改安全隐患。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安全管理的原则与策略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安全风险识别的方法与工具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通过集体讨论，激发创新思维，找出潜在的安全风险。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利用预先设定的检查表，逐项核对并记录潜在的安全风险。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通过分析类似项目的历史数据，识别可能出现的安全风险。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邀请安全专家对项目进行评估，识别潜在的安全风险。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风险检查表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历史数据分析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风险应对措施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安全风险评估的标准与流程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根据风险的严重程度、发生概率等因素，制定相应的评估标准。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包括风险识别、风险分析、风险评价等步骤，形成完整的评估流程。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根据评估结果，将安全风险划分为高、中、低等不同等级。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针对不同等级的风险，制定相应的应对措施和预案。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197" r="919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针对可能发生的安全风险，采取预防措施以降低风险的发生概率。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制定应对安全风险的应急预案，包括应急组织、救援队伍、物资保障等。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通过保险等方式，将部分风险转移给第三方机构。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风险转移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对安全风险进行持续监控，及时反馈并调整应对措施。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风险监控与反馈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安全风险应对计划与措施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安全制度与操作规程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根据项目特点和行业标准，制定适合项目的安全管理制度，明确各级管理人员和操作人员的安全职责。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执行安全管理制度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确保安全管理制度得到有效执行，通过培训、宣传、考核等方式提高员工的安全意识和安全操作技能。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安全管理制度的制定与执行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制定操作规程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根据设备、工艺和作业特点，制定详细的操作规程，明确操作步骤、安全注意事项和应急处理措施。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对操作人员进行操作规程的培训，确保他们熟悉并掌握操作规程，能够正确、安全地完成作业任务。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操作规程的制定与培训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https://d.book118.com/425334104302011103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2024-09-13T06:32:40.087</cp:lastPrinted>
  <dcterms:created xsi:type="dcterms:W3CDTF">2024-09-12T22:32:40Z</dcterms:created>
  <dcterms:modified xsi:type="dcterms:W3CDTF">2024-09-12T22:32:42Z</dcterms:modified>
</cp:coreProperties>
</file>