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BD41E-0A34-4CB0-A08B-8C9FD715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96C5B-E576-490A-B06E-72346A6E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F6829-DEEC-4C4F-B5D6-2176CEF7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74B6A-EC6E-4672-8BA4-42E466168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1EEBD-77C6-473B-B83D-0F05913B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435CC6-D9C5-4A56-8CEF-93434FF25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56870-DD00-49D7-AE51-AF1A6CD58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D0715-2ED3-4EDD-A9EE-C3D2F890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E75C9-103E-4244-98E3-A06445F86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80152-4495-4854-83BC-D7A57C4B1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B30F7-F70A-4024-AEB1-152BEE0C5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4003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查房教学式PPT\n## 1.护理查房的基本概念与重要性\n### 1.1护理查房的定义与目的\n### 1.2护理查房的核心要素与关键作用\n### 1.3护理查房在临床实践中的重要性\n## 2.护理查房的基本流程与方法\n### 2.1护理查房的准备与组织\n### 2.2护理查房的实施步骤与方法\n### 2.3护理查房后的总结与反馈\n## 3.护理查房中的沟通技巧与团队协作\n### 3.1护理查房中的有效沟通技巧\n### 3.2护理查房中的团队协作与角色分工\n### 3.3护理查房中的人际关系与沟通环境\n## 4.护理查房中的临床案例分析\n### 4.1护理查房中的典型病例分析\n### 4.2护理查房中的病例讨论与经验交流\n### 4.3护理查房中的病例启示与教训总结\n## 5.护理查房的教学策略与评估方法\n### 5.1护理查房的教学目标与策略\n### 5.2护理查房的教学评估与反馈\n### 5.3护理查房的教学改进与质量提升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护理查房教学式PPT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护理查房的基本概念与重要性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护理查房是护理工作中的重要环节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促进护理团队的专业成长和发展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护理查房的目的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及时发现和解决患者问题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促进护理团队协作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护理查房的核心要素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：关注患者的需求和权益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：鼓励团队成员积极参与和讨论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数据为依据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：依据患者的病情和护理数据进行评估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护理查房的关键作用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：通过查房发现护理问题，提高护理措施的有效性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培养团队精神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：促进团队成员之间的沟通与协作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：关注患者需求，提高患者对护理服务的满意度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护理查房的核心要素与关键作用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护理查房在临床实践中的重要性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：通过查房发现护理问题，提高护理措施的有效性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培养团队精神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：促进团队成员之间的沟通与协作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：关注患者需求，提高患者对护理服务的满意度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护理查房对护理团队的影响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提高团队协作能力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：通过查房培养团队成员的沟通和协作能力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提高护理专业水平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：通过查房提高护理人员对患者病情的判断和处理能力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：通过查房发现护理问题，提高护理措施的有效性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护理查房在临床实践中的重要性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护理查房的基本流程与方法</a:t>
            </a:r>
            <a:endParaRPr/>
          </a:p>
        </p:txBody>
      </p:sp>
      <p:sp>
        <p:nvSpPr>
          <p:cNvPr id="24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护理查房的准备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明确查房目标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：根据患者病情和护理需求，确定查房的重点和目标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：查阅病历、护理记录，了解患者的病情和治疗情况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：安排查房时间、地点，通知参与查房的人员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护理查房的组织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成立查房小组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：由护士长、责任护士、护理骨干等组成查房小组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分配查房任务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：根据查房目标，分配查房任务和责任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：制定查房的具体流程和步骤，确保查房顺利进行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护理查房的准备与组织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护理查房的实施步骤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查房前准备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：查房人员熟悉患者资料，做好查房准备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查房开始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：由查房组长主持，介绍查房目的和内容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：查房人员对患者进行病情评估，提出护理问题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：针对护理问题，讨论制定护理措施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：查房组长对查房内容进行总结，提出改进意见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护理查房的方法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床旁查房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：在患者床边进行查房，了解患者病情和治疗情况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：分组讨论护理问题和护理措施，提高查房效果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：通过分析典型病例，提高护理人员的临床思维能力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护理查房后的总结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总结查房内容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：对查房过程中的患者评估、护理问题、护理措施等进行总结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：针对查房中发现的问题，提出改进意见和建议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：根据查房结果，调整和完善患者的护理计划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护理查房的反馈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：将查房结果向患者进行解释，提高患者满意度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向护理团队反馈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：将查房结果和改进意见向护理团队进行反馈，提高护理质量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向管理层反馈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：将查房中发现的问题和管理层进行反馈，促进护理管理改进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护理查房后的总结与反馈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护理查房中的沟通技巧与团队协作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倾听技巧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保持耐心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：在查房过程中，给予患者和团队成员充分的发言时间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保持专注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：关注发言者的内容，避免打断和干扰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：对发言者的观点进行回应，表示理解和认同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表达技巧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：在发言时，明确自己的观点和目的，避免模糊不清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条理清晰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：按照逻辑顺序，表达自己的观点，避免杂乱无章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语言简洁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：使用简洁明了的语言，避免使用复杂的词汇和句子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提问技巧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提出开放性问题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：鼓励团队成员提出观点和想法，避免封闭性问题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提出具体问题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：提问时，提出具体的问题，避免模糊不清的问题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避免负面提问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：在提问时，避免使用负面词汇，以免影响团队氛围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护理查房中的有效沟通技巧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https://d.book118.com/425340031321011111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护理查房教学式PPT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2024-09-17T21:15:07.346</cp:lastPrinted>
  <dcterms:created xsi:type="dcterms:W3CDTF">2024-09-17T13:15:07Z</dcterms:created>
  <dcterms:modified xsi:type="dcterms:W3CDTF">2024-09-17T13:15:09Z</dcterms:modified>
</cp:coreProperties>
</file>