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146D6-4DB8-41B2-B3DA-09B25538D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456F2-C878-4A6C-B73E-EB68798EC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5B44F-92C5-4C47-A359-47A16B6D3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1E07A3-45D0-4C3B-861D-E2F00FD65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553A80-3A35-49A1-9AEE-657C91B44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838A89-71C2-43FE-80CC-8B541F6D2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0777CB-20F1-4C10-9E41-CBE0A45C3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9B8B4-B74B-4CC4-98E5-EF25899C3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4A4223-3998-41AE-A5D7-EE53D5AF1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C3CA8-E9E8-43A8-AFEF-6047EDA3D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AF244-EE53-4965-A4D0-EB0F6D3D5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00000322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高职院校课程改革校本实施整体方案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课程改革背景与目标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课程改革内容与方法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师资队伍建设与培训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教学资源建设与利用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学生参与课程改革策略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质量保障体系构建与运行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课程改革背景与目标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当前高职教育中，一些课程设置过于传统，与市场需求和产业发展趋势存在脱节现象，导致学生毕业后难以找到合适的工作。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课程设置与市场需求脱节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高职教育注重实践技能的培养，但当前一些学校实践教学环节相对薄弱，缺乏足够的实践机会和有效的实践指导。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实践教学不足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部分高职院校的教师队伍素质参差不齐，缺乏行业经验和实践能力，难以满足高质量教学的需求。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教师队伍素质有待提高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当前高职教育现状及问题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提高人才培养质量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通过课程改革，使教学内容更加贴近市场需求和产业发展趋势，提高人才培养的针对性和实用性。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加强实践教学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强化实践教学环节，增加实践课程比重，提高学生的实践能力和职业素养。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通过课程改革推动教师队伍建设，提高教师的行业认知和实践能力，促进教师专业发展。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课程改革目标与意义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对当前高职教育现状进行深入调研和分析，明确市场需求和产业发展趋势，为课程改革提供有力支撑。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深入调研与分析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加强教师队伍建设，通过培训、引进、激励等措施提升教师的行业认知和实践能力。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提升教师素质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根据调研结果和分析，制定符合学校实际的课程改革方案，明确改革目标、任务、措施和时间表。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制定课程改革方案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优化课程结构，增加实践课程比重，构建以职业能力为核心的课程体系。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完善课程结构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加强校内外实践教学基地建设，完善实践教学管理制度和运行机制，确保实践教学的有效实施。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加强实践教学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校本实施整体方案概述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课程改革内容与方法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删减陈旧过时内容，增加前沿技术和行业热点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强化实践性和应用性，突出职业技能培养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融入课程思政元素，提升学生职业素养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课程内容优化与更新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采用线上线下混合教学模式，提高教学效果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推广案例教学、项目教学等实践性教学方法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鼓励学生参与课堂讨论和展示，培养其表达能力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教学方法创新与实践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评价方式改革与完善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建立多元化评价体系，包括平时成绩、期末成绩、实践成绩等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引入行业企业评价标准，对接职业岗位要求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加强过程性评价，及时反馈学生学习情况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师资队伍建设与培训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25" r="236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根据学校发展战略和教师专业发展需求，制定个性化的教师素质提升计划，包括教育教学能力、科研能力、管理能力等方面。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制定教师素质提升计划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鼓励教师组建教学团队、科研团队，通过团队合作提高整体教学质量和科研水平。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积极引进国内外优秀人才，优化师资队伍结构，提高整体师资水平。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引进优秀人才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教师素质提升及团队建设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对教师培训效果进行评估，及时反馈评估结果，帮助教师改进教学方法和提高教学水平。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制定教师培训规划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根据学校教师队伍建设规划和教师个人发展需求，制定教师培训规划，包括培训内容、培训形式、培训时间等。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实施教师培训方案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采用多种培训形式，如集中培训、在线培训、实践锻炼等，确保教师培训效果。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教师培训规划与实施方案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https://d.book118.com/426000003225010043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2024-09-11T23:11:49.860</cp:lastPrinted>
  <dcterms:created xsi:type="dcterms:W3CDTF">2024-09-11T15:11:49Z</dcterms:created>
  <dcterms:modified xsi:type="dcterms:W3CDTF">2024-09-11T15:11:51Z</dcterms:modified>
</cp:coreProperties>
</file>