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6C28B-1F45-4430-8333-7DFCB7F92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7E92B-5BB2-4673-8268-DE052E158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C0DCD-369C-4F36-A3DA-A1A50DE50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E8826D-88C4-4767-8E0E-F5C6A5E3C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86E9AC-F7B7-485F-B96D-A3EF5B0FF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F02F88-7DEC-4259-843F-B278B5D91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CC2870-76A7-48FD-A6BB-4F2D820BC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3B0B31-B31D-4BFF-8FC8-F3246C8A1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8B82A5-3E72-4F43-89E5-481D8706A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3C139-17D3-4646-A82E-944C1F8D2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160727-9CCF-4C4F-BC61-4C4E47359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0012520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教育培训行业发展现状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教育培训行业是指针对不同年龄段、不同需求的学生提供各类教育服务的行业。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根据服务对象和内容，教育培训行业可分为K-12教育、职业教育、素质教育、语言培训、兴趣培训等。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全球教育培训市场规模庞大，尤其在中国、印度等人口大国，市场规模逐年增长。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随着人们对教育质量的重视和需求的多样化，教育培训市场仍将保持快速增长。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教育培训行业的主要参与者包括教育机构、培训机构、教育科技公司等。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行业的产业链包括课程研发、教学实施、学生服务、市场营销等环节。其中，课程研发是核心环节，需要投入大量人力物力；教学实施是关键环节，需要优秀的教师团队和教学环境；学生服务是保障环节，需要提供贴心周到的服务；市场营销是推广环节，需要不断创新营销策略和手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产业链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主要参与者与产业链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K-12教育培训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课外辅导、补习班、兴趣班等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针对升学考试、竞赛、特长培养等目标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小学、初中、高中阶段的学科教育和素质教育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108" r="111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大学生学习辅导、考试培训、职业技能提升等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研究生入学考试、专业课程辅导等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高校合作、在线教育平台等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高等教育培训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就业导向的职业教育培训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各类职业技能证书培训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454" r="1745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6092" b="609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在线教育平台提供的职业技能课程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职业教育与技能培训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015" b="1501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528" r="1652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英语、日语、韩语等语言培训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出国留学考试培训（如托福、雅思等）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外语口语、听力、阅读、写作等专项技能培训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语言类培训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随着互联网技术的不断进步，线上培训得以迅速发展，打破了传统培训模式的限制，为学员提供了更加便捷的学习方式。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333" r="5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互联网技术的发展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线上培训允许学员根据自己的时间安排学习，提高了学习效率，同时也减轻了学员的负担。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灵活的学习时间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线上培训可以根据学员的需求和兴趣定制课程，提供个性化的学习体验，满足不同学员的学习需求。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个性化的学习体验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线上培训的兴起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随着社会的发展和人们受教育程度的提高，人们对学习的需求也越来越多样化，个性化学习成为一种趋势。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多样化学习需求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个性化学习方案可以根据学员的实际情况和学习目标，提供定制化的学习计划和课程安排，提高学习效果。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个性化学习方案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个性化学习不仅可以根据学员的需求定制课程，还可以采用多种学习方式，如在线学习、自主学习、合作学习等，使学习更加灵活和有效。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灵活的学习方式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个性化学习的需求增长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https://d.book118.com/426000125201010045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2024-09-14T15:26:31.963</cp:lastPrinted>
  <dcterms:created xsi:type="dcterms:W3CDTF">2024-09-14T07:26:31Z</dcterms:created>
  <dcterms:modified xsi:type="dcterms:W3CDTF">2024-09-14T07:26:34Z</dcterms:modified>
</cp:coreProperties>
</file>