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ECCD6-5A94-4E80-9906-5B60A698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CD3D0-B960-4064-80B3-E2A0A015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CBCCB-3A1E-459C-8C22-D4D7317D0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22A1B-E185-4294-93D8-2FFC92213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745BD-D9A8-4A47-8A03-22A66F12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91248-27AC-42D1-B548-D447A3C2A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A47B2-5BCB-48A4-96BA-0BA9CA1D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78121-E897-4C38-A62B-568AABED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98783-E751-4138-9278-03ED992E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A5973-E194-49D7-A66C-C179A0BF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7590D-B7C4-4050-9829-1BF38B67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0112221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线性代数课件(完整版)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矩阵运算与性质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向量空间与线性变换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线性方程组与矩阵分解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应用实例与案例分析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785" b="47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线性代数有助于培养逻辑思维、抽象思维和问题解决能力。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线性代数是数学的一个重要分支，主要研究线性方程组、向量空间和矩阵等概念及其性质。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线性代数在科学、工程和经济学等领域有广泛应用，是解决实际问题的有力工具。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具有大小和方向的几何对象，可以通过坐标系表示。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由数字组成的矩形阵列，可以表示线性变换和线性方程组。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行空间与列空间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向量在矩阵中的子空间，分别由行向量和列向量构成。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线性代数的基本概念可以追溯到古代的几何学，如欧几里得几何。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随着行列式和矩阵理论的建立，线性代数逐渐成为一个独立的数学分支。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随着计算机科学的兴起，线性代数在数值计算、图像处理和机器学习等领域得到广泛应用。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矩阵运算与性质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048" r="39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61" r="296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矩阵的加法定义为对应元素相加，得到的结果矩阵与原矩阵大小相同。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矩阵的加法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数乘是矩阵运算中的一种基本运算，对于任意标量$k$和矩阵$A$，数乘定义为$kA$，即矩阵的每个元素都乘以该标量。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矩阵的加法与数乘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3" b="26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矩阵的乘法是线性代数中的一种基本运算，只有当左边矩阵的列数等于右边矩阵的行数时，两个矩阵才能相乘。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对于一个$n times n$的可逆矩阵$A$，存在一个唯一的逆矩阵$A^{-1}$，满足$AA^{-1} = E$，其中$E$是单位矩阵。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矩阵的乘法与逆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逆矩阵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矩阵的乘法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矩阵的行列式与特征值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行列式是方阵的一种重要属性，表示为$det(A)$，对于一个$n times n$的方阵$A$，其行列式等于所有取自于不同行不同列的元素乘积的代数和。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特征值是方阵的一个重要属性，对于一个方阵$A$，如果存在一个标量$lambda$和非零向量$mathbf{x}$，使得$Amathbf{x} = lambdamathbf{x}$，则称$lambda$为矩阵$A$的特征值，$mathbf{x}$为对应于特征值$lambda$的特征向量。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秩是矩阵的一个重要属性，表示为$rank(A)$，它表示矩阵中线性无关的行或列向量的最大数量。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线性相关性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线性相关性是指向量组中向量之间的关系，如果存在一组不全为零的标量$k_1, k_2, ..., k_n$，使得$k_1mathbf{a}_1 + k_2mathbf{a}_2 + ... + k_nmathbf{a}_n = mathbf{0}$，则称向量组${mathbf{a}_1, mathbf{a}_2, ..., mathbf{a}_n}$线性相关。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矩阵的秩与线性相关性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向量空间与线性变换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向量空间是由满足一定条件的向量构成的集合，具有封闭性、结合律、单位元和逆元等性质。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是一个由向量构成的集合，满足加法、数乘封闭性、结合律、存在单位元和逆元等性质。封闭性是指向量空间中的任意两个向量的加法结果仍在该空间中；结合律是指向量的加法和数乘满足结合律；单位元是指存在一个零向量，使得任意向量与零向量的加法结果仍为该向量本身；逆元是指对于任意非零向量，都存在一个相反的向量，使得它们的和为零向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向量空间的定义与性质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https://d.book118.com/426001122215010050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2024-09-16T06:55:01.223</cp:lastPrinted>
  <dcterms:created xsi:type="dcterms:W3CDTF">2024-09-15T22:55:01Z</dcterms:created>
  <dcterms:modified xsi:type="dcterms:W3CDTF">2024-09-15T22:55:03Z</dcterms:modified>
</cp:coreProperties>
</file>