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A32CF-4E5D-45F0-B641-C96EBB7B4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6C030-FA64-4AD2-85CD-2E882C7E5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99C39-0E31-4BD0-A7A8-2D6B1FEC2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27E2D-C786-4596-8DE2-BE2A8C18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D90626-F4AB-479C-A6EC-C9A456E2E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A4D6C6-CC86-4AFC-AEC9-8DC0E108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1FC94E-7437-4521-ACCA-1F13D60C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F12FE-718C-436F-9055-536434271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21349-A32A-4F06-9672-F6E44A275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AB759-AD53-4829-8C6F-54605841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4A227-9D04-47AE-AFC3-E3128E4E6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0121113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安质部安全培训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安全培训的目的和意义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安全培训的评估和改进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员工是企业的宝贵财富，提高员工的安全意识是保障企业安全生产的重要前提。通过安全培训，使员工充分认识到安全工作的重要性，增强安全意识，自觉遵守安全规章制度。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安全培训可以帮助员工了解各种安全知识和技能，提高员工在紧急情况下的应对能力，减少因缺乏安全知识而导致的意外事故。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安全事故的发生会给企业带来巨大的经济损失和不良影响，甚至威胁员工的生命安全。通过安全培训，可以增强员工的安全意识和技能，减少安全事故的发生。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安全培训可以及时发现和纠正生产过程中的安全隐患，采取有效的预防措施，降低事故发生的概率。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减少安全事故的发生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企业的正常运营离不开安全生产，安全生产是企业发展的重要保障。通过安全培训，可以确保企业的生产过程顺利进行，提高生产效率和产品质量。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安全培训可以增强企业的社会形象和信誉度，提高企业的市场竞争力，为企业的发展创造更多的机会和价值。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保障企业的正常运营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提高员工对安全的认识和重视程度，了解安全事故的危害和后果。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让员工了解国家和地方的安全法律法规，明确企业的安全责任和义务。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安全法律法规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542" b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掌握对工作场所进行安全风险评估的方法，识别潜在的安全隐患。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确保员工熟悉并掌握正确的操作流程，减少因操作不当导致的安全事故。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操作流程规范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了解设备的维护保养要求，保证设备正常运行，降低故障风险。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正确使用安全防护用品，提高员工在危险环境下的自我保护能力。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制定并熟悉应急预案，明确在紧急情况下的行动方案和救援措施。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掌握紧急疏散的程序和方法，确保在火灾、地震等突发情况下能够迅速、有序地撤离。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紧急疏散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学习基本的急救技能，如心肺复苏、止血等，以便在发生意外时能够及时施救。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紧急救援措施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职业病防治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职业病知识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了解常见的职业病及其产生的原因，提高对职业病的防范意识。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采取有效的个人防护措施，如佩戴防尘口罩、手套等，降低职业病的发生风险。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定期健康检查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定期进行健康检查，及时发现并处理职业病隐患。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安全培训的方式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https://d.book118.com/426001211134010044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2024-09-13T00:20:47.599</cp:lastPrinted>
  <dcterms:created xsi:type="dcterms:W3CDTF">2024-09-12T16:20:47Z</dcterms:created>
  <dcterms:modified xsi:type="dcterms:W3CDTF">2024-09-12T16:20:49Z</dcterms:modified>
</cp:coreProperties>
</file>