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AA53B-E08D-4211-98FF-CBCF4ED3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753FA-B46A-4558-A9BD-59656A65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096B9-6D35-41DA-BFF9-D0D4FBF5B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451FA-9E1C-4F93-A349-AE7537D46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C64DB-DC55-4824-A364-FABD047A5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77791-386D-443F-A1F1-5311D748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EA430-E756-4EA3-B752-94D221326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BC751-2B30-4965-87F9-3390DEA47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E4843-3A74-456C-B1B3-218B2A8F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7810B-B686-4B7F-BA34-C546D882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A7962-1349-4CB3-80DD-C859669A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639" r:id="rId2"/>
    <p:sldLayoutId id="2147494640" r:id="rId3"/>
    <p:sldLayoutId id="2147494641" r:id="rId4"/>
    <p:sldLayoutId id="2147494642" r:id="rId5"/>
    <p:sldLayoutId id="2147494643" r:id="rId6"/>
    <p:sldLayoutId id="2147494644" r:id="rId7"/>
    <p:sldLayoutId id="2147494645" r:id="rId8"/>
    <p:sldLayoutId id="2147494646" r:id="rId9"/>
    <p:sldLayoutId id="2147494647" r:id="rId10"/>
    <p:sldLayoutId id="214749464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tags" Target="../tags/tag253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01225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市场营销理论与实务笔记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市场营销理论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市场研究与环境分析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产品策略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定价策略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分销策略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促销策略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市场营销理论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营销概念与定义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市场营销：以满足消费者需求为中心的企业经营活动，通过创造和交换产品及价值来获取利润。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营销概念：以客户为中心，通过提供价值来建立长期关系并实现利润。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营销定义：识别、预测并满足消费者和客户需求的过程。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营销目的：创造价值和交换价值，以实现企业目标。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营销组合要素</a:t>
            </a:r>
            <a:endParaRPr lang="zh-CN" altLang="en-US"/>
          </a:p>
        </p:txBody>
      </p:sp>
      <p:sp>
        <p:nvSpPr>
          <p:cNvPr id="10491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价格：根据市场定位和竞争状况确定价格策略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产品：满足市场需求的产品或服务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渠道：选择合适的销售渠道，包括线上和线下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促销：通过广告、促销活动等方式提升销售量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营销观念的演变</a:t>
            </a:r>
            <a:endParaRPr lang="zh-CN" altLang="en-US"/>
          </a:p>
        </p:txBody>
      </p:sp>
      <p:sp>
        <p:nvSpPr>
          <p:cNvPr id="1049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生产观念：以生产为中心，以产定销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推销观念：以推销和促销为手段，以销定产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营销观念：以客户需求为导向，以市场为中心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产品观念：以产品品质为核心，忽视市场需求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市场研究与环境分析</a:t>
            </a:r>
            <a:endParaRPr lang="zh-CN" altLang="en-US"/>
          </a:p>
        </p:txBody>
      </p:sp>
      <p:sp>
        <p:nvSpPr>
          <p:cNvPr id="104922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市场调研方法</a:t>
            </a:r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定量调研：通过问卷、访谈等方式收集数据，运用统计分析方法进行深入研究。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定性调研：通过小组讨论、深度访谈等方式深入了解消费者的需求和行为特征。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调研工具：包括调查问卷、访谈指南、观察记录表等，根据调研目的和对象选择合适的工具。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调研步骤：包括确定调研目标、设计调研方案、收集数据、分析数据、撰写调研报告等步骤，需按照顺序逐步进行。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竞争者分析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识别竞争者：确定企业在市场中的竞争地位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分析竞争者：了解竞争者的优势和劣势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评估竞争者：预测竞争者的未来行动和战略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应对竞争者：制定有效的竞争策略和措施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市场细分与定位</a:t>
            </a:r>
            <a:endParaRPr lang="zh-CN" altLang="en-US"/>
          </a:p>
        </p:txBody>
      </p:sp>
      <p:sp>
        <p:nvSpPr>
          <p:cNvPr id="1049376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市场细分：根据消费者需求、购买行为等因素，将市场划分为若干个具有共同特征的子市场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80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定位：根据企业自身条件和目标市场，选择一个或多个细分市场作为企业的目标市场，并确定企业在目标市场中的竞争地位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  <p:sp>
        <p:nvSpPr>
          <p:cNvPr id="104941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产品生命周期</a:t>
            </a:r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导入期：产品刚进入市场，知名度低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成长期：产品逐渐被接受，销售量增长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成熟期：产品达到销售顶峰，竞争加剧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衰退期：产品销售量下降，需要寻找新的增长点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产品组合与品牌管理</a:t>
            </a:r>
            <a:endParaRPr lang="zh-CN" altLang="en-US"/>
          </a:p>
        </p:txBody>
      </p:sp>
      <p:sp>
        <p:nvSpPr>
          <p:cNvPr id="10495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产品组合的概念：指企业提供给市场的全部产品线和产品项目的组合或结构。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品牌管理的策略：品牌定位、品牌形象塑造、品牌传播和品牌保护等。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品牌管理的意义：提升品牌价值，增强消费者忠诚度，提高企业竞争力。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产品组合的四个维度：宽度、长度、深度和关联度。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https://d.book118.com/426001225124010051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市场营销理论与实务笔记</vt:lpstr>
      <vt:lpstr>目录</vt:lpstr>
      <vt:lpstr>市场营销理论</vt:lpstr>
      <vt:lpstr>营销概念与定义</vt:lpstr>
      <vt:lpstr>营销组合要素</vt:lpstr>
      <vt:lpstr>营销观念的演变</vt:lpstr>
      <vt:lpstr>市场研究与环境分析</vt:lpstr>
      <vt:lpstr>市场调研方法</vt:lpstr>
      <vt:lpstr>竞争者分析</vt:lpstr>
      <vt:lpstr>市场细分与定位</vt:lpstr>
      <vt:lpstr>产品策略</vt:lpstr>
      <vt:lpstr>产品生命周期</vt:lpstr>
      <vt:lpstr>产品组合与品牌管理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2024-09-17T07:57:16.992</cp:lastPrinted>
  <dcterms:created xsi:type="dcterms:W3CDTF">2024-09-16T23:57:17Z</dcterms:created>
  <dcterms:modified xsi:type="dcterms:W3CDTF">2024-09-16T23:57:19Z</dcterms:modified>
</cp:coreProperties>
</file>