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4FD1685-720C-4A7F-979C-651672524C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FA5A-1B41-4C84-A6A0-8AA56D114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60A64-8957-44D4-8AD9-0CF3B4A87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BC091-A61A-42A9-BC2C-F87D7659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CBBAF-3D9E-43A8-A620-9A6FEA7E9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80D19-A028-4699-9D8A-F6BCF882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54311-125D-4CE3-B33C-1D4284BF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92FEB-88A4-4642-A6B0-B52AB1AC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990FC-1B6C-42D4-B3F9-63263696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DD202-3D34-488F-9F77-EE4594613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8BA8E-A597-4FC4-ABE5-E2711344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D45CE-C3E3-40EC-AA53-1C91DA061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9FB650-1506-4EF4-80A5-0FD7265D53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9888BE-A353-429C-99AC-3FCCC2BBD3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Relationship Id="rId5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10004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乳腺癌的医生查房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乳腺癌的流行病学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乳腺癌的临床表现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乳腺癌的诊断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乳腺癌的治疗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乳腺癌的护理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乳腺癌的预后与护理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乳腺癌的流行病学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乳腺癌概况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乳腺癌是女性最常见的恶性肿瘤之一，也可发生在男性。随着人口老龄化和生活方式改变，乳腺癌发病率逐年增加，是影响女性健康的重大问题。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乳腺癌的分型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原发性乳腺癌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原发性乳腺癌是最常见的类型之一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早期诊断对治疗至关重要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继发性乳腺癌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继发性乳腺癌通常起源于其他部位的转移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治疗策略需要综合考虑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了解乳腺癌的流行病学有助于预防和治疗，重视健康，定期体检是关键。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乳腺癌的临床表现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早期症状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乳腺癌的早期症状包括乳房肿块、乳头溢液、皮肤改变等。患者应当及时就医，进行进一步的检查和确诊。早期的诊断可以提高治疗成功的机会。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放疗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辅助手术，可杀灭残留癌细胞，降低复发率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化疗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应用化学药物疗法，以杀死癌细胞或抑制其生长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靶向治疗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通过干扰癌细胞的生长信号通路，精准治疗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乳腺癌的治疗方法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根据病变范围的大小和位置，可选择部分切除或全乳切除手术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4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5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6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7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乳腺癌的早期发现至关重要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及早发现乳腺癌可以提高治疗成功率和生存率。定期乳腺自检和乳腺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光摄影是常用的早期筛查方法，对于高风险人群更为重要。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乳腺癌的诊断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乳腺癌的分子生物学检查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1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31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2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基因检测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BRCA1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BRCA2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HER2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ER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PR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蛋白表达检测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HER2/neu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Ki-67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p53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Cyclin D1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肿瘤甲基化检测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CpG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岛甲基化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MINT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甲基化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LINE-1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甲基化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驱动基因甲基化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RNA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水平检测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mRNA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miRNA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lncRNA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circRNA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乳腺癌的临床分期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乳腺癌的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TNM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分期是根据肿瘤大小、淋巴结转移和远处转移情况进行划分。分期结果对治疗方案选择和预后评估至关重要。早期发现、早期治疗是提高乳腺癌患者生存率的关键。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https://d.book118.com/426010004041010103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乳腺癌的医生查房</vt:lpstr>
      <vt:lpstr>目录</vt:lpstr>
      <vt:lpstr>第一章 乳腺癌的流行病学</vt:lpstr>
      <vt:lpstr> </vt:lpstr>
      <vt:lpstr>乳腺癌的分型</vt:lpstr>
      <vt:lpstr>结语</vt:lpstr>
      <vt:lpstr>第2章 乳腺癌的临床表现</vt:lpstr>
      <vt:lpstr> </vt:lpstr>
      <vt:lpstr>乳腺癌的治疗方法</vt:lpstr>
      <vt:lpstr>乳腺癌的早期发现至关重要</vt:lpstr>
      <vt:lpstr>第3章 乳腺癌的诊断</vt:lpstr>
      <vt:lpstr>乳腺癌的分子生物学检查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2024-09-28T10:20:38.589</cp:lastPrinted>
  <dcterms:created xsi:type="dcterms:W3CDTF">2024-09-28T02:20:38Z</dcterms:created>
  <dcterms:modified xsi:type="dcterms:W3CDTF">2024-09-28T02:20:40Z</dcterms:modified>
</cp:coreProperties>
</file>