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9E3D0C7-06DD-4524-AF69-4CA7F219C8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4E7F58-72EE-4A45-B551-116AF6A245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9880F03-2B1C-4676-94ED-A70929CB4C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6BBFD87-DF26-4397-ADA3-6D0B0EBA8F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BB27FE2-E297-4ADF-8A63-6EABF5398BC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3C0E0AD-9E5A-4BBF-ACDE-BCF7B4AF26B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35059FB-5B7F-4C74-AF27-57E289CC499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A072FD-FBD9-4B90-BD34-39029D1FD1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A15928-E5DE-4C27-87A0-11061EAE4E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04F4DF-55A5-465B-B1AB-1CB084EEFF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D77588-ADBB-4E52-B9E3-7CD74D0BBA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6010211012010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护理服务的落实</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护理服务的重要性</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护理服务落实的关键要素</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护理服务落实的实践与案例</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结论与展望</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alpha val="100000"/>
                  </a:srgb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随着社会老龄化程度的加深，老年人的护理需求日益增长，对护理服务的需求也更加多样化。</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社会老龄化</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家庭结构变化</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48" r="1674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医疗资源紧张</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现代家庭结构的变化导致越来越多的老年人需要依靠外部护理服务来满足日常生活的需求。</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医疗资源的紧张使得医院无法满足所有患者的长期护理需求，需要将护理服务延伸到社区和家庭。</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提高老年人的生活质量</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通过提供优质的护理服务，满足老年人的基本生活需求，提高他们的生活质量。</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减轻家庭负担</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家庭成员往往因为无法提供足够的护理而感到压力和焦虑，通过外部护理服务可以减轻家庭负担。</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促进社会和谐发展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优质的护理服务有助于提高老年人的生活质量和幸福感，促进社会的和谐发展。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护理服务的重要性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通过专业的护理操作，如伤口换药、疼痛管理、康复训练等，减轻患者的病痛，提高生活质量。</a:t>
            </a:r>
          </a:p>
        </p:txBody>
      </p:sp>
      <p:pic>
        <p:nvPicPr>
          <p:cNvPr id="6" name="Picture 6"/>
          <p:cNvPicPr>
            <a:picLocks noChangeAspect="1"/>
          </p:cNvPicPr>
          <p:nvPr/>
        </p:nvPicPr>
        <p:blipFill>
          <a:blip r:embed="rId2"/>
          <a:srcRect l="16675" r="166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减轻病痛</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护理服务不仅关注疾病的治疗，还关注患者的康复过程。通过科学的护理措施，促进患者的康复进程。</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促进康复</a:t>
            </a:r>
          </a:p>
        </p:txBody>
      </p:sp>
      <p:pic>
        <p:nvPicPr>
          <p:cNvPr id="10" name="Picture 10"/>
          <p:cNvPicPr>
            <a:picLocks noChangeAspect="1"/>
          </p:cNvPicPr>
          <p:nvPr/>
        </p:nvPicPr>
        <p:blipFill>
          <a:blip r:embed="rId3"/>
          <a:srcRect l="16675" r="166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75" r="166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护理人员通过与患者的沟通交流，提供心理支持和情绪疏导，帮助患者保持良好的心态，提高生活质量。</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心理支持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提高患者生活质量</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护理人员负责医嘱的执行，确保治疗方案的有效实施，从而提高医疗效果。</a:t>
            </a:r>
          </a:p>
        </p:txBody>
      </p:sp>
      <p:pic>
        <p:nvPicPr>
          <p:cNvPr id="4" name="Picture 4"/>
          <p:cNvPicPr>
            <a:picLocks noChangeAspect="1"/>
          </p:cNvPicPr>
          <p:nvPr/>
        </p:nvPicPr>
        <p:blipFill>
          <a:blip r:embed="rId2"/>
          <a:srcRect l="16583" r="16583"/>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25" r="16625"/>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67" r="1666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医嘱执行</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护理人员密切监测患者的病情变化，及时发现异常情况，为医生提供准确的诊断依据。</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病情监测</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护理人员对患者进行健康教育，提高患者对疾病的认识和自我管理能力，促进治疗效果。</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健康教育</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促进医疗效果</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服务态度</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护理人员良好的服务态度和沟通能力能够增强患者对医院的信任感，提升医院的美誉度。</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专业水平</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优质的护理服务体现了医院的专业水平和医护人员的职业素养，提升医院的社会形象。</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社会评价</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通过患者的满意度调查和社会舆论的反馈，医院可以了解护理服务的不足之处，并加以改进，从而提高社会评价。</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7125" r="1712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提升医院形象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护理服务落实的关键要素</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https://d.book118.com/426010211012010101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2024-09-25T10:32:37.597</cp:lastPrinted>
  <dcterms:created xsi:type="dcterms:W3CDTF">2024-09-25T02:32:37Z</dcterms:created>
  <dcterms:modified xsi:type="dcterms:W3CDTF">2024-09-25T02:32:39Z</dcterms:modified>
</cp:coreProperties>
</file>