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180D41-13AF-491A-AA53-D2EA2C3BF0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28FB9-285C-4EE8-BD03-06B2D807F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28471-AB42-43DA-BDCA-7E56DB1E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E4E6A-8206-4214-AE18-56E4CDB55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F649C-12FB-4A83-BDED-DC46BF41F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30985-1200-4C5F-966F-8389D305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BC7F4-29C8-4ED4-A911-5164B9E7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DA121-2F23-4701-955D-36DD2AAD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AD7B6-4981-4A1F-B356-6DC51DE7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ED333-02D3-4CE4-8362-1BA4E088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03C31-6BCD-464F-B841-3E4E1950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24C53-F7DC-48E4-B0D2-4BD623B5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54D5058-A6D6-4FF5-9E1B-40CE28329C1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1E90B9-28C9-4B8D-BAD1-9EB154CBF57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7.pn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10242015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烟雾病护理查房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烟雾病护理查房简介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烟雾病护理查房的实施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烟雾病护理查房的评估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烟雾病护理查房中的团队合作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烟雾病护理查房中的风险管理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烟雾病护理查房总结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烟雾病护理查房简介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什么是烟雾病？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烟雾病是一种由于空气中有毒颗粒物或污染物而引起的疾病。症状表现包括呼吸困难、咳嗽、胸痛等。主要病因是空气中有害物质的长期暴露，可影响心脏和呼吸系统。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医疗资源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医疗资源有限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需要有效分配和管理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需要掌握专业护理技巧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不同病情需采取不同护理措施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患者病情理解困难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需要有效沟通与倾听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烟雾病护理的挑战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人员疲劳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长时间护理带来疲劳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需要合理安排工作时间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烟雾病护理的挑战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护理烟雾病患者时，护理人员可能面临着多方面的挑战，包括人员疲劳、医疗资源不足、护理技巧不够娴熟以及与患者沟通困难等。针对这些挑战，护理人员需要制定有效的策略和计划，以确保患者得到专业、全面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烟雾病护理查房的实施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查房前的准备工作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烟雾病护理查房之前，首先需要确认患者的基本信息及病史，为后续护理工作提供依据。同时，准备必要的护理工具和记录表，确保查房过程中能够及时记录重要信息。另外，保持查房环境整洁，营造一个舒适的工作氛围，有利于查房工作的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与医护团队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共享重要信息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沟通患者家属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查房后的记录与沟通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记录重点问题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记录查房中发现的重点问题和处理情况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烟雾病护理查房的重要性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烟雾病护理查房是护理工作中至关重要的环节，通过查房可以及时发现患者病情变化，提供个性化的护理服务，有效管理护理风险，同时也能够增进医护团队间的沟通和合作，提高患者的护理质量，值得护士们重视和努力实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9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烟雾病护理查房的评估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深入了解患者病情及护理需求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在查房中，护士需要深入了解烟雾病患者的病情及护理需求，通过观察病情变化和与患者交流，为制定个性化的护理计划提供依据。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制定护理计划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确定护理重点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制定具体措施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评估护理效果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评价护理措施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查房中的评估工作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深入了解患者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观察症状变化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询问病情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75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76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77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78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烟雾病护理查房中的团队合作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https://d.book118.com/426010242015010104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烟雾病护理查房</vt:lpstr>
      <vt:lpstr>目录</vt:lpstr>
      <vt:lpstr>第一章 烟雾病护理查房简介</vt:lpstr>
      <vt:lpstr> </vt:lpstr>
      <vt:lpstr>烟雾病护理的挑战</vt:lpstr>
      <vt:lpstr>烟雾病护理的挑战</vt:lpstr>
      <vt:lpstr>第2章 烟雾病护理查房的实施</vt:lpstr>
      <vt:lpstr> </vt:lpstr>
      <vt:lpstr>查房后的记录与沟通</vt:lpstr>
      <vt:lpstr>烟雾病护理查房的重要性</vt:lpstr>
      <vt:lpstr>第3章 烟雾病护理查房的评估</vt:lpstr>
      <vt:lpstr> </vt:lpstr>
      <vt:lpstr>查房中的评估工作</vt:lpstr>
      <vt:lpstr>第4章 烟雾病护理查房中的团队合作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2024-09-29T16:33:59.137</cp:lastPrinted>
  <dcterms:created xsi:type="dcterms:W3CDTF">2024-09-29T08:33:59Z</dcterms:created>
  <dcterms:modified xsi:type="dcterms:W3CDTF">2024-09-29T08:34:01Z</dcterms:modified>
</cp:coreProperties>
</file>