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69978-95B5-482C-9BC7-C390D7570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7B16C-421B-4CDF-8BFD-0B672D9EF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B12F9-69FC-4E29-97C3-3F73F4A8F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11044-EB50-4EB7-903D-D83067876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4BC834-ED13-4EE9-A3A1-1BDF9DDCD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A706F9-EE7C-4D6B-A390-FA4E1E2E3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900329-D8E1-49CC-BAA3-66AD87C21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A6FBF-EF2D-47EF-9587-C719BD1AA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4C3DE-7C07-4948-89B1-F61C01259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CF11B-B75A-4585-AE60-55A739907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91A7F-0F6D-4ECA-A624-D79BC0041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121150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安全职业健康培训计划方案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安全职业健康文化培育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培训目标与意义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培养员工对安全问题的敏感性和警觉性，使其能够及时发现和预防潜在的安全隐患。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增强员工对安全问题的认识和重视程度，使其充分认识到安全工作的重要性。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77" b="97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培训员工掌握必要的安全操作规程和安全防护技能，提高其应对突发安全事件的能力。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培养员工在工作中正确使用安全设备、防护用品等，确保个人和他人的人身安全。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培养员工安全技能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3290" r="1329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通过提高员工的安全意识和技能，降低因人为因素导致安全事故的发生率。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增强企业的安全管理水平，提高企业的整体安全绩效，为企业创造更大的经济效益和社会效益。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降低安全事故发生率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64" b="3396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介绍国家及地方安全生产法律法规，提高员工法律意识。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教授如何辨识工作中存在的危险源，并进行风险评估。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安全标识与安全色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讲解安全标识和安全色的使用，提高员工对安全的认识。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职业病防治法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介绍职业病防治相关法律法规，提高员工对职业病防治的认识。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职业卫生标准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讲解职业卫生标准，指导员工如何符合相关标准。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职业健康检查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介绍职业健康检查的重要性及流程，确保员工健康。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安全防护用品使用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指导员工正确使用各类安全防护用品，提高安全保障。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教授员工各类设备、工具的安全操作规程，避免事故发生。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应急处置措施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教授员工在遇到突发情况时的应急处置措施，降低事故损失。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安全操作规程与技能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讲解应急救援预案的内容及实施流程，确保救援及时有效。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应急救援预案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自救互救技能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紧急疏散与逃生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教授员工基本的自救互救技能，提高员工在遇到危险时的应对能力。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讲解紧急疏散与逃生的方法及注意事项，确保员工生命安全。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应急救援与自救互救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培训方式与方法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理论授课是培训的基础环节，主要涉及安全规章制度、操作规程、危险源辨识等内容。案例分析则通过展示真实事故案例，引导员工分析事故原因，总结经验教训，提高员工对安全问题的敏感性和应对能力。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通过理论授课的方式，向员工传授安全知识和技能，结合案例分析，加深员工对安全问题的理解和应对能力。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通过实际操作和模拟演练的方式，让员工亲身体验安全操作流程，提高员工在实际工作中的安全操作技能和应急处理能力。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实操演练是让员工在实际操作中掌握安全技能，如消防器材使用、急救措施等。模拟演练则通过模拟突发事件，如火灾、地震等，训练员工快速反应和正确应对的能力。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实操演练与模拟演练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https://d.book118.com/426012115020010100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2024-09-23T23:12:45.455</cp:lastPrinted>
  <dcterms:created xsi:type="dcterms:W3CDTF">2024-09-23T15:12:45Z</dcterms:created>
  <dcterms:modified xsi:type="dcterms:W3CDTF">2024-09-23T15:12:47Z</dcterms:modified>
</cp:coreProperties>
</file>