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B1760-7D8A-413E-A2AE-2E3B65A07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2A747-AF4B-4A78-B5F6-1E824D14E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5AEEC-14E2-439F-8C20-4A619080E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0F3D0-C31E-486E-9070-221C17F57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FFFE56-25E1-495F-9E86-DD7EAC2C2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A90CCC-2953-45BB-A788-0CA4FE158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81E3B2-CC40-4789-98E2-01C618A18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B97F8-02C0-43E5-B985-DFA70FE1B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7E9DA-A264-45DE-ADEE-03D7CA36A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73CE0-59FF-4AC7-B742-5BC27778E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F3D05-D645-486C-A4F1-AED0D2EC4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1214313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新能源在航海领域中的应用前景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新能源种类及其特性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新能源在航海领域的应用现状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新能源在航海领域的前景展望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从传统能源到新能源的转变，以及技术进步对航海领域的影响。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航海领域的发展历程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全球能源消耗的不断增长，以及传统能源对环境的负面影响，促使人们寻找替代能源。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全球能源危机与环境保护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新能源的使用可以减少对石油等传统能源的依赖，提高能源安全性。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经济利益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新能源的使用可以减少温室气体排放，降低对环境的污染。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新能源的使用可以降低运营成本，提高经济效益。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新能源在航海领域的重要性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新能源种类及其特性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7" r="16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利用太阳辐射能的光热转换、光电转换技术，为航海设备提供动力或能源供应。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太阳能是一种清洁、可再生的能源，通过太阳能电池板将光能转换为电能，可为船舶的导航、通信、照明等设备提供电力。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利用风力驱动风轮机，将风能转换为机械能或电能，为航海设备提供动力或能源供应。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风能是一种广泛分布且可再生的能源，风力发电技术已相对成熟，可为船舶提供辅助动力和电力。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71" r="2517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利用海洋能转换为机械能或电能，为航海设备提供动力或能源供应。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海洋能包括潮汐能、波浪能、海流能等，这些能源均来自海洋的自然运动，可为船舶提供可持续的能源供应。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海洋能（例如：潮汐能、波浪能等）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燃料电池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通过化学反应将燃料中的化学能转换为电能，为航海设备提供动力或能源供应。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燃料电池是一种高效、清洁的能源转换技术，通过氢气和氧气的化学反应产生电能，可为船舶提供持续的电力供应。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新能源在航海领域的应用现状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目前许多船舶开始使用液化天然气（LNG）作为燃料，以替代传统的重油，减少碳排放。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417" r="14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8667" r="28667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传统燃料替代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通过改进船舶设计和运行方式，提高能源利用效率，降低能耗。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能源效率提升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利用船舶发动机的余热，进行发电或供热，提高能源的二次利用率。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废热回收利用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船舶能源改造现状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研发使用锂电池或其他储能设备的船舶，通过电力推进系统实现零排放。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333" b="16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电池动力船舶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利用风能转换技术，为船舶提供辅助动力或储能系统。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风能船舶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917" r="21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研发以氢燃料电池为动力的船舶，实现零排放、低噪音、长续航。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氢燃料电池船舶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新能源船舶的研发与设计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https://d.book118.com/426012143135010041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2024-09-08T12:48:50.667</cp:lastPrinted>
  <dcterms:created xsi:type="dcterms:W3CDTF">2024-09-08T04:48:50Z</dcterms:created>
  <dcterms:modified xsi:type="dcterms:W3CDTF">2024-09-08T04:48:52Z</dcterms:modified>
</cp:coreProperties>
</file>