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61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0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tags" Target="tags/tag102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1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B4174-DD55-4AA5-95C1-4515FAC7B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00DC2-1CA3-4A5D-B03C-AC6F3627F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9E552-976F-4B30-AFAF-A6E452CD7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DE9DFA-217F-4791-B4A2-0FD40E978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09976A-1ACC-4BB8-BA07-05D9ACB77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B53295-1DA5-4C64-B587-CC5748C0B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8E527C-D206-4C33-9004-D0473D92D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EFB51E-04A0-473E-B071-0BF3D6B61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02B621-C03A-4260-97F0-3C109BC78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DED3D-057E-4FF9-A54C-6B5EC7E74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F568E-1604-40E4-89AB-CD77E99A4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6"/>
            </p:custDataLst>
          </p:nvPr>
        </p:nvSpPr>
        <p:spPr>
          <a:xfrm>
            <a:off x="838199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838199" y="42449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8682" name="文本占位符 17"/>
          <p:cNvSpPr>
            <a:spLocks noGrp="1"/>
          </p:cNvSpPr>
          <p:nvPr>
            <p:ph type="body" sz="quarter" idx="15" hasCustomPrompt="1"/>
            <p:custDataLst>
              <p:tags r:id="rId11"/>
            </p:custDataLst>
          </p:nvPr>
        </p:nvSpPr>
        <p:spPr>
          <a:xfrm>
            <a:off x="8850824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74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8799" y="42449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8784" name="文本占位符 17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852400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</a:p>
        </p:txBody>
      </p:sp>
      <p:sp>
        <p:nvSpPr>
          <p:cNvPr id="1048786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88" name="标题 1"/>
          <p:cNvSpPr>
            <a:spLocks noGrp="1"/>
          </p:cNvSpPr>
          <p:nvPr>
            <p:ph type="ctrTitle"/>
            <p:custDataLst>
              <p:tags r:id="rId12"/>
            </p:custDataLst>
          </p:nvPr>
        </p:nvSpPr>
        <p:spPr>
          <a:xfrm>
            <a:off x="838200" y="177526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609" r:id="rId2"/>
    <p:sldLayoutId id="2147485610" r:id="rId3"/>
    <p:sldLayoutId id="2147485611" r:id="rId4"/>
    <p:sldLayoutId id="2147485612" r:id="rId5"/>
    <p:sldLayoutId id="2147485613" r:id="rId6"/>
    <p:sldLayoutId id="2147485614" r:id="rId7"/>
    <p:sldLayoutId id="2147485615" r:id="rId8"/>
    <p:sldLayoutId id="2147485616" r:id="rId9"/>
    <p:sldLayoutId id="2147485617" r:id="rId10"/>
    <p:sldLayoutId id="214748561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1.xml" /><Relationship Id="rId11" Type="http://schemas.openxmlformats.org/officeDocument/2006/relationships/tags" Target="../tags/tag8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tags" Target="../tags/tag78.xml" /><Relationship Id="rId8" Type="http://schemas.openxmlformats.org/officeDocument/2006/relationships/tags" Target="../tags/tag79.xml" /><Relationship Id="rId9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01513124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808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96000" y="1818936"/>
            <a:ext cx="5512904" cy="1081088"/>
          </a:xfrm>
        </p:spPr>
        <p:txBody>
          <a:bodyPr/>
          <a:lstStyle/>
          <a:p>
            <a:r>
              <a:rPr lang="en-US" altLang="zh-CN"/>
              <a:t>目录</a:t>
            </a: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</a:p>
        </p:txBody>
      </p:sp>
      <p:sp>
        <p:nvSpPr>
          <p:cNvPr id="1048814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消防应急预案的制定</a:t>
            </a:r>
          </a:p>
        </p:txBody>
      </p:sp>
      <p:sp>
        <p:nvSpPr>
          <p:cNvPr id="1048818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消防应急预案的实施</a:t>
            </a: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321649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3216494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消防应急预案的关键要素</a:t>
            </a:r>
          </a:p>
        </p:txBody>
      </p:sp>
      <p:sp>
        <p:nvSpPr>
          <p:cNvPr id="1048826" name="序号"/>
          <p:cNvSpPr txBox="1"/>
          <p:nvPr>
            <p:custDataLst>
              <p:tags r:id="rId13"/>
            </p:custDataLst>
          </p:nvPr>
        </p:nvSpPr>
        <p:spPr>
          <a:xfrm>
            <a:off x="6854453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4"/>
            </p:custDataLst>
          </p:nvPr>
        </p:nvSpPr>
        <p:spPr>
          <a:xfrm>
            <a:off x="6854452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消防应急预案的注意事项</a:t>
            </a:r>
          </a:p>
        </p:txBody>
      </p:sp>
      <p:cxnSp>
        <p:nvCxnSpPr>
          <p:cNvPr id="3145729" name="直接连接符 26"/>
          <p:cNvCxnSpPr/>
          <p:nvPr>
            <p:custDataLst>
              <p:tags r:id="rId15"/>
            </p:custDataLst>
          </p:nvPr>
        </p:nvCxnSpPr>
        <p:spPr>
          <a:xfrm flipH="1" flipV="1">
            <a:off x="4468557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7"/>
          <p:cNvCxnSpPr/>
          <p:nvPr>
            <p:custDataLst>
              <p:tags r:id="rId16"/>
            </p:custDataLst>
          </p:nvPr>
        </p:nvCxnSpPr>
        <p:spPr>
          <a:xfrm flipH="1" flipV="1">
            <a:off x="7974045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8"/>
          <p:cNvCxnSpPr/>
          <p:nvPr>
            <p:custDataLst>
              <p:tags r:id="rId17"/>
            </p:custDataLst>
          </p:nvPr>
        </p:nvCxnSpPr>
        <p:spPr>
          <a:xfrm flipH="1" flipV="1">
            <a:off x="6095999" y="4882753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添加章节标题</a:t>
            </a:r>
          </a:p>
        </p:txBody>
      </p:sp>
      <p:sp>
        <p:nvSpPr>
          <p:cNvPr id="10488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01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消防应急预案的制定</a:t>
            </a:r>
          </a:p>
        </p:txBody>
      </p:sp>
      <p:sp>
        <p:nvSpPr>
          <p:cNvPr id="10488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02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确定应急预案的目标和原则</a:t>
            </a:r>
          </a:p>
        </p:txBody>
      </p:sp>
      <p:sp>
        <p:nvSpPr>
          <p:cNvPr id="1048932" name="矩形 3"/>
          <p:cNvSpPr/>
          <p:nvPr>
            <p:custDataLst>
              <p:tags r:id="rId2"/>
            </p:custDataLst>
          </p:nvPr>
        </p:nvSpPr>
        <p:spPr>
          <a:xfrm>
            <a:off x="1391850" y="2152542"/>
            <a:ext cx="9961766" cy="148059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4" name="矩形 13"/>
          <p:cNvSpPr/>
          <p:nvPr>
            <p:custDataLst>
              <p:tags r:id="rId3"/>
            </p:custDataLst>
          </p:nvPr>
        </p:nvSpPr>
        <p:spPr>
          <a:xfrm>
            <a:off x="838200" y="2152542"/>
            <a:ext cx="270160" cy="148059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6" name="文本框 4"/>
          <p:cNvSpPr txBox="1"/>
          <p:nvPr>
            <p:custDataLst>
              <p:tags r:id="rId4"/>
            </p:custDataLst>
          </p:nvPr>
        </p:nvSpPr>
        <p:spPr>
          <a:xfrm>
            <a:off x="1678048" y="2280019"/>
            <a:ext cx="9531658" cy="12248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目标：确保人员安全，减少财产损失，维护社会稳定</a:t>
            </a:r>
          </a:p>
        </p:txBody>
      </p:sp>
      <p:sp>
        <p:nvSpPr>
          <p:cNvPr id="1048938" name="矩形 39"/>
          <p:cNvSpPr/>
          <p:nvPr>
            <p:custDataLst>
              <p:tags r:id="rId5"/>
            </p:custDataLst>
          </p:nvPr>
        </p:nvSpPr>
        <p:spPr>
          <a:xfrm>
            <a:off x="1391850" y="3909725"/>
            <a:ext cx="9961766" cy="148059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0" name="矩形 5"/>
          <p:cNvSpPr/>
          <p:nvPr>
            <p:custDataLst>
              <p:tags r:id="rId6"/>
            </p:custDataLst>
          </p:nvPr>
        </p:nvSpPr>
        <p:spPr>
          <a:xfrm>
            <a:off x="838200" y="3909725"/>
            <a:ext cx="270160" cy="148059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2" name="文本框 41"/>
          <p:cNvSpPr txBox="1"/>
          <p:nvPr>
            <p:custDataLst>
              <p:tags r:id="rId7"/>
            </p:custDataLst>
          </p:nvPr>
        </p:nvSpPr>
        <p:spPr>
          <a:xfrm>
            <a:off x="1678048" y="4037827"/>
            <a:ext cx="9531658" cy="12248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原则：预防为主，注重实效，分级负责，协同应对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https://d.book118.com/426015131243010042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i*1_1"/>
  <p:tag name="KSO_WM_UNIT_INDEX" val="1_1"/>
  <p:tag name="KSO_WM_UNIT_LAYERLEVEL" val="1_1"/>
  <p:tag name="KSO_WM_UNIT_TYPE" val="l_i"/>
</p:tagLst>
</file>

<file path=ppt/tags/tag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2_2"/>
  <p:tag name="KSO_WM_UNIT_INDEX" val="1_2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3_2"/>
  <p:tag name="KSO_WM_UNIT_INDEX" val="1_3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5_2"/>
  <p:tag name="KSO_WM_UNIT_INDEX" val="1_5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1"/>
  <p:tag name="KSO_WM_UNIT_INDEX" val="1_1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2"/>
  <p:tag name="KSO_WM_UNIT_INDEX" val="1_1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1"/>
  <p:tag name="KSO_WM_UNIT_INDEX" val="1_2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2"/>
  <p:tag name="KSO_WM_UNIT_INDEX" val="1_2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0">
      <vt:lpstr>Arial</vt:lpstr>
      <vt:lpstr>Calibri</vt:lpstr>
      <vt:lpstr>微软雅黑</vt:lpstr>
      <vt:lpstr>Calibri Light</vt:lpstr>
      <vt:lpstr>Office Theme</vt:lpstr>
      <vt:lpstr>目录</vt:lpstr>
      <vt:lpstr>添加章节标题</vt:lpstr>
      <vt:lpstr>消防应急预案的制定</vt:lpstr>
      <vt:lpstr>确定应急预案的目标和原则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2024-09-10T16:10:59.605</cp:lastPrinted>
  <dcterms:created xsi:type="dcterms:W3CDTF">2024-09-10T08:10:59Z</dcterms:created>
  <dcterms:modified xsi:type="dcterms:W3CDTF">2024-09-10T08:11:01Z</dcterms:modified>
</cp:coreProperties>
</file>