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E94D0C-6B35-4BFD-AAA4-ED0E86E9B2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C03F63-71D1-45DE-97F5-523EDCF733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C2134C-3440-429E-A56D-4D4ED13AB3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CA1451-4B42-4F4B-AC6A-51217B5682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658632-8625-449B-9346-C622C679C2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3F48C0-FECF-46BD-A93D-98D720E031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C4F064-1029-4EE0-87E9-1F2435DF4E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7F73C1-450F-4D50-9006-0C18449D07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FEABEB-E892-4521-A29D-6E7E3C21CC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9BDC94-D02E-4550-8451-DEF3792045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F4E741-CEBD-49F9-80CE-445774CCF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01523220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移动互联网行业痛点与解决措施</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行业现状及发展趋势</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行业痛点分析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解决措施探讨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案例分析：成功解决痛点的企业实践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行业现状及发展趋势</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移动互联网行业规模与增长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移动互联网行业已经成为全球最大的行业之一，涵盖了移动应用、移动广告、移动支付、移动游戏等多个领域，市场规模不断扩大。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增长速度</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随着智能手机和移动互联网的普及，移动互联网行业的增长速度非常快，预计未来几年仍将保持高速增长。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25" b="31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随着智能手机和移动互联网的普及，人们使用移动设备的时间越来越长，移动设备已经成为人们日常生活中不可或缺的一部分。</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移动设备使用时间增加</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移动互联网行业正在向社交化方向发展，人们通过移动设备可以随时随地与朋友、家人和同事保持联系，分享信息和经验。</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社交化趋势</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用户对移动互联网服务的需求越来越个性化，他们希望获得更加符合自己需求和兴趣的服务。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个性化需求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用户行为习惯变化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行业竞争格局与发展趋势</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移动互联网行业竞争非常激烈，各大企业都在争夺市场份额和用户资源，竞争涉及到技术、产品、服务、营销等多个方面。</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竞争格局</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未来移动互联网行业将继续保持高速增长，同时行业将呈现以下发展趋势：一是人工智能技术的应用将进一步提高移动互联网服务的智能化水平；二是5G技术的普及将进一步提高移动互联网的传输速度和用户体验；三是移动互联网行业将与其他行业进行更加深入的融合和创新，形成更加丰富的商业模式和生态系统。</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发展趋势</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行业痛点分析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移动互联网行业用户获取成本不断上升，企业面临巨大的竞争压力。</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竞争激烈</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由于缺乏个性化服务和优质内容，用户流失严重。</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用户留存率低</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传统的广告和推广方式效果逐渐减弱，企业需要寻找新的营销手段。</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营销手段单一</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用户获取与留存难题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移动互联网行业涉及大量用户数据，一旦泄露将造成严重后果。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数据泄露风险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隐私保护不足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法律法规不完善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651" r="1765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部分企业在数据收集和使用方面存在不规范行为，侵犯用户隐私权。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相关法律法规尚不完善，监管力度有待加强。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数据安全与隐私保护问题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大多数移动互联网产品功能相似，缺乏独特性和创新性。</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7271" r="27271"/>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1875" r="218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功能相似度高</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创新需要投入大量研发成本和时间成本，企业往往难以承受。</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创新成本高</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行业内创新氛围不足，缺乏鼓励创新的机制和平台。</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创新环境不佳</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产品同质化与创新不足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151" b="915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流量成本上升与变现困难</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流量成本上升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随着移动互联网红利的消失，流量获取成本不断上升。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变现手段有限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部分企业过于依赖广告变现，缺乏多元化的变现手段。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用户体验不佳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部分广告和推广手段影响用户体验，导致用户流失和变现困难。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解决措施探讨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简洁、直观的界面设计，减少用户操作步骤，提高用户体验。</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优化界面设计</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基于用户行为和兴趣，提供个性化内容和服务，增加用户黏性。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个性化推荐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引入社交元素和互动功能，如评论、分享、点赞等，提升用户参与度。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增加互动功能</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提升用户体验与参与度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https://d.book118.com/426015232200010054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2024-09-21T21:46:50.162</cp:lastPrinted>
  <dcterms:created xsi:type="dcterms:W3CDTF">2024-09-21T13:46:50Z</dcterms:created>
  <dcterms:modified xsi:type="dcterms:W3CDTF">2024-09-21T13:46:52Z</dcterms:modified>
</cp:coreProperties>
</file>