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EB92ED8-8DBC-421C-9C50-51B35B2203A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0D2D2-1A8E-4774-BC3D-128287ADF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B58DF-D27E-4730-A2D4-D41DEDF49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4C9990-6B4A-4914-ABF6-DBDB2B058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13D6DD-3DA1-4181-8B58-875E0CF4A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A3E1A9-596B-49B8-ABCF-4640AEE35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90AD97-C6FD-40EC-A5B8-7C8357F4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33D1A-A191-44D4-8748-225138723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A7FF64-38F9-4937-8A13-848DAA304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E56A7-9182-49F8-9A7C-7ADEC83E4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00EDC-09B1-4594-8215-B720FFC5E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3E066-89DE-4E71-A94A-5878F7270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1839617-E7C7-46E0-BD89-833E65D97F9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102DB6-42EB-4D6C-B51E-19220CB1AA4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6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02000312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应急方案地铁事故后的紧急疏散救援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制作人：XXX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应急预案的重要性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应急预案制定流程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应急疏散救援组织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应急演练与培训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现场救援技巧与要点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应急预案总结与改进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应急预案的重要性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地铁事故的潜在风险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地铁作为城市主要交通方式之一，人员密集，一旦发生事故可能造成严重伤亡。应急预案的重要性不言而喻，可以有效提高应对突发事件的效率和救援能力。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应急预案的定义与作用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指针对突发事件制定的应对措施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定义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减少损失，挽救生命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作用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制定应急预案的必要性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提前应对地铁事故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预先制定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提高救援效率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减少混乱和恐慌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救援方案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组织专业救援队伍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通讯设备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确保有效沟通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物资储备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提供急救物资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应急预案的基本要素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人员疏散计划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指导人员疏散到安全区域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地铁事故后的紧急疏散救援至关重要，在事故发生前做好应急预案的制定和准备工作，能够最大程度地减少损失，保护乘客的生命安全。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应急预案制定流程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确定应急组织架构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在制定应急预案时，首要任务是确定应急组织架构。这包括指定应急领导小组、事故应急指挥部等组织机构，明确各部门的职责分工，确保在事故发生后能够迅速有效地展开应急响应和救援工作。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制定应急预案的时间节点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确定制定应急预案的具体时间安排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计划制定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确保应急预案符合相关规定和标准，经过审核批准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审核批准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制定应急预案后进行培训演练，检验预案的可操作性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培训演练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制定应急预案的参与人员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参与制定应急预案的人员需具备相关经验和背景，以确保预案的全面性和可行性。他们应该了解应急响应流程、具备危机处理能力，能够在紧急情况下有效协调和指挥救援工作。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应急预案的修订和完善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根据实际情况，定期对应急预案进行修订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定期修订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确保应急预案始终符合实际需求，保持时效性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保持时效性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根据最新情况，及时调整应急预案的内容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调整更新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制定时间节点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计划制定时间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审核批准时限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参与人员要求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具备相关经验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了解危机处理能力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预案修订细则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定期修订内容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保持有效性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制定应急预案的流程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确定组织架构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指定应急领导小组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设立事故应急指挥部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应急预案的制定是应对地铁事故和其他紧急情况的关键。只有经过认真策划和全面准备，才能在关键时刻快速有效地做出应对举措，保障乘客和员工的安全。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应急疏散救援组织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人员疏散计划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明确指示疏散路径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疏散路线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清晰规范的疏散指令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疏散指引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标识清晰易辨认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安全出口标识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急救组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提供医疗援助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通讯组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确保通讯畅通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后勤组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提供必要支持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救援人员分工合作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疏散组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负责引导疏散人员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应急救援装备与器材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应急医疗处理工具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急救箱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确保救援人员联系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通讯工具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提供光源支持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照明设备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救援指挥系统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负责决策指挥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应急处置决策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及时响应制定救援方案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通讯调度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协调救援行动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通讯与指挥调度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应急通讯网络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确保信息传递及时有效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https://d.book118.com/426020003122010102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应急方案地铁事故后的紧急疏散救援</vt:lpstr>
      <vt:lpstr>目录</vt:lpstr>
      <vt:lpstr>第一章 应急预案的重要性</vt:lpstr>
      <vt:lpstr> </vt:lpstr>
      <vt:lpstr>应急预案的定义与作用</vt:lpstr>
      <vt:lpstr>制定应急预案的必要性</vt:lpstr>
      <vt:lpstr>应急预案的基本要素</vt:lpstr>
      <vt:lpstr>总结</vt:lpstr>
      <vt:lpstr>第2章 应急预案制定流程</vt:lpstr>
      <vt:lpstr> </vt:lpstr>
      <vt:lpstr>制定应急预案的时间节点</vt:lpstr>
      <vt:lpstr>制定应急预案的参与人员</vt:lpstr>
      <vt:lpstr>应急预案的修订和完善</vt:lpstr>
      <vt:lpstr>制定应急预案的流程</vt:lpstr>
      <vt:lpstr>总结</vt:lpstr>
      <vt:lpstr>第3章 应急疏散救援组织</vt:lpstr>
      <vt:lpstr>人员疏散计划</vt:lpstr>
      <vt:lpstr>救援人员分工合作</vt:lpstr>
      <vt:lpstr>应急救援装备与器材</vt:lpstr>
      <vt:lpstr>通讯与指挥调度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2024-09-27T07:58:32.887</cp:lastPrinted>
  <dcterms:created xsi:type="dcterms:W3CDTF">2024-09-26T23:58:32Z</dcterms:created>
  <dcterms:modified xsi:type="dcterms:W3CDTF">2024-09-26T23:58:34Z</dcterms:modified>
</cp:coreProperties>
</file>